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70" d="100"/>
          <a:sy n="70" d="100"/>
        </p:scale>
        <p:origin x="3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564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9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4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0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01663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7006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0098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9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6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41994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967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hyperlink" Target="http://www.cambournecrescen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7B28F3-50F4-46E4-AF11-80FC27DA24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Muslims and Islam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8D5B02E-CCB0-4BB5-884F-409E901416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KS1 Barrington Primary School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151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AFCBE2-FECA-4929-8912-A33BE8C7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063E97-4227-4A84-9794-2F74314F5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Can you name me some festivals or Celebrations?</a:t>
            </a:r>
          </a:p>
          <a:p>
            <a:r>
              <a:rPr lang="en-GB" dirty="0"/>
              <a:t>What do you do at those Celebrations?</a:t>
            </a:r>
          </a:p>
          <a:p>
            <a:r>
              <a:rPr lang="en-GB" dirty="0"/>
              <a:t>Eid is a special festival which is celebrated by Muslims. </a:t>
            </a:r>
          </a:p>
          <a:p>
            <a:r>
              <a:rPr lang="en-GB" dirty="0"/>
              <a:t>During </a:t>
            </a:r>
            <a:r>
              <a:rPr lang="en-GB" dirty="0">
                <a:solidFill>
                  <a:srgbClr val="00B050"/>
                </a:solidFill>
              </a:rPr>
              <a:t>Eid</a:t>
            </a:r>
            <a:r>
              <a:rPr lang="en-GB" dirty="0"/>
              <a:t> – Muslims pray to Allah, visit friends and family, give gifts and hugs </a:t>
            </a:r>
          </a:p>
          <a:p>
            <a:r>
              <a:rPr lang="en-GB" dirty="0"/>
              <a:t>They say </a:t>
            </a:r>
          </a:p>
          <a:p>
            <a:pPr lvl="1"/>
            <a:r>
              <a:rPr lang="en-GB" dirty="0">
                <a:solidFill>
                  <a:srgbClr val="00B050"/>
                </a:solidFill>
              </a:rPr>
              <a:t>EID MUBARAK!!!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C74545C-9B6C-4750-95C9-B8F9EEF96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558" y="176980"/>
            <a:ext cx="4208206" cy="3156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B625BB-A0D9-44DD-8F50-463CA59EC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80" y="5058276"/>
            <a:ext cx="8260824" cy="162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55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A25AB5-0C61-4511-B46B-09ABDB76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listening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C4B1CC-F0DB-4B5B-9865-9752A65B4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061705"/>
          </a:xfrm>
        </p:spPr>
        <p:txBody>
          <a:bodyPr>
            <a:normAutofit/>
          </a:bodyPr>
          <a:lstStyle/>
          <a:p>
            <a:r>
              <a:rPr lang="en-GB" dirty="0"/>
              <a:t>Questions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rgbClr val="00B050"/>
                </a:solidFill>
              </a:rPr>
              <a:t>Sara Ashraf </a:t>
            </a:r>
            <a:r>
              <a:rPr lang="en-GB" dirty="0"/>
              <a:t>and </a:t>
            </a:r>
            <a:r>
              <a:rPr lang="en-GB" dirty="0">
                <a:solidFill>
                  <a:srgbClr val="00B050"/>
                </a:solidFill>
              </a:rPr>
              <a:t>Asad Rana</a:t>
            </a:r>
          </a:p>
          <a:p>
            <a:r>
              <a:rPr lang="en-GB" dirty="0"/>
              <a:t>Cambourne Crescent </a:t>
            </a:r>
            <a:r>
              <a:rPr lang="en-GB" dirty="0">
                <a:solidFill>
                  <a:schemeClr val="tx2"/>
                </a:solidFill>
                <a:hlinkClick r:id="rId2"/>
              </a:rPr>
              <a:t>www.cambournecrescent.org</a:t>
            </a: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E8F8F17-FD2A-4401-9C6E-A73DE1034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860" y="2420590"/>
            <a:ext cx="1526413" cy="8440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E34A291-601A-491B-8951-C4377978C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9401" y="2842628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D50CC50-82F1-489D-A3CD-D824F58ED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1" y="5253339"/>
            <a:ext cx="1861769" cy="6225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515B971-D973-41E4-9AC2-506262E81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734" y="4978515"/>
            <a:ext cx="1202664" cy="10336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1938144-8E09-480D-8FF7-B63009D78D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4962" y="4985753"/>
            <a:ext cx="1787099" cy="11610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828B9F4-7AA6-41F3-88C4-12B87F69F0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5943" y="5253339"/>
            <a:ext cx="750147" cy="7501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7A3CFB3-3C98-46DB-AE30-3380AD1131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9450" y="5562258"/>
            <a:ext cx="306236" cy="3062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1802C6D-DB21-4471-B574-DAA5AD44CD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5082" y="5421536"/>
            <a:ext cx="1352926" cy="4137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EF45685-0C1E-4A14-8BA5-B81C63CDC9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0686" y="5562258"/>
            <a:ext cx="299395" cy="29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51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45AC28-9F50-4FCA-8273-E1BDAB261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Quiz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7A9570-BABC-4E68-A900-49D733934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GB" dirty="0"/>
              <a:t>What Religion do Muslims Follow?</a:t>
            </a:r>
          </a:p>
          <a:p>
            <a:pPr marL="457200" indent="-457200">
              <a:buAutoNum type="arabicPeriod"/>
            </a:pPr>
            <a:r>
              <a:rPr lang="en-GB" dirty="0"/>
              <a:t>How many times do Muslims Pray in a day?</a:t>
            </a:r>
          </a:p>
          <a:p>
            <a:pPr marL="457200" indent="-457200">
              <a:buAutoNum type="arabicPeriod"/>
            </a:pPr>
            <a:r>
              <a:rPr lang="en-GB" dirty="0"/>
              <a:t>Where is the special place where Muslims pray together?</a:t>
            </a:r>
          </a:p>
          <a:p>
            <a:pPr marL="457200" indent="-457200">
              <a:buAutoNum type="arabicPeriod"/>
            </a:pPr>
            <a:r>
              <a:rPr lang="en-GB" dirty="0"/>
              <a:t>What is the name of the last prophet of Muslims?</a:t>
            </a:r>
          </a:p>
          <a:p>
            <a:pPr marL="457200" indent="-457200">
              <a:buAutoNum type="arabicPeriod"/>
            </a:pPr>
            <a:r>
              <a:rPr lang="en-GB" dirty="0"/>
              <a:t>What is the special festival called?</a:t>
            </a:r>
          </a:p>
          <a:p>
            <a:pPr marL="0" indent="0">
              <a:buNone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CA15F3FF-476B-466A-A9DD-6BC2D1096F1E}"/>
              </a:ext>
            </a:extLst>
          </p:cNvPr>
          <p:cNvSpPr/>
          <p:nvPr/>
        </p:nvSpPr>
        <p:spPr>
          <a:xfrm>
            <a:off x="8565931" y="1403131"/>
            <a:ext cx="2501462" cy="13348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FIVE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C9EA6C9A-4F8D-4B74-9ACC-C7C3F5EC7438}"/>
              </a:ext>
            </a:extLst>
          </p:cNvPr>
          <p:cNvSpPr/>
          <p:nvPr/>
        </p:nvSpPr>
        <p:spPr>
          <a:xfrm>
            <a:off x="5182373" y="382385"/>
            <a:ext cx="2501462" cy="13348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EID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7AA8745D-8689-4B38-8C9A-DEE7A66442F3}"/>
              </a:ext>
            </a:extLst>
          </p:cNvPr>
          <p:cNvSpPr/>
          <p:nvPr/>
        </p:nvSpPr>
        <p:spPr>
          <a:xfrm>
            <a:off x="9376668" y="3304151"/>
            <a:ext cx="2501462" cy="13348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ISLAM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09B51B87-0F06-4027-8FC8-5D763EA0269C}"/>
              </a:ext>
            </a:extLst>
          </p:cNvPr>
          <p:cNvSpPr/>
          <p:nvPr/>
        </p:nvSpPr>
        <p:spPr>
          <a:xfrm>
            <a:off x="6465596" y="4269334"/>
            <a:ext cx="2501462" cy="13348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MOHAMMED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D8ACD1C1-85F2-43FD-AF61-791054148074}"/>
              </a:ext>
            </a:extLst>
          </p:cNvPr>
          <p:cNvSpPr/>
          <p:nvPr/>
        </p:nvSpPr>
        <p:spPr>
          <a:xfrm>
            <a:off x="1728951" y="4818048"/>
            <a:ext cx="2501462" cy="13348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MOSQUES</a:t>
            </a:r>
          </a:p>
        </p:txBody>
      </p:sp>
    </p:spTree>
    <p:extLst>
      <p:ext uri="{BB962C8B-B14F-4D97-AF65-F5344CB8AC3E}">
        <p14:creationId xmlns:p14="http://schemas.microsoft.com/office/powerpoint/2010/main" val="290117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A12F0A-F5F1-46E5-94EE-C3760162C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Religion of Islam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5CC241-3544-4C2B-9E3F-DDF9FAB80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do you think Religion is?</a:t>
            </a:r>
          </a:p>
          <a:p>
            <a:r>
              <a:rPr lang="en-GB" dirty="0"/>
              <a:t>People who follow the religion of </a:t>
            </a:r>
            <a:r>
              <a:rPr lang="en-GB" dirty="0">
                <a:solidFill>
                  <a:srgbClr val="00B050"/>
                </a:solidFill>
              </a:rPr>
              <a:t>Islam</a:t>
            </a:r>
            <a:r>
              <a:rPr lang="en-GB" dirty="0"/>
              <a:t> are called </a:t>
            </a:r>
            <a:r>
              <a:rPr lang="en-GB" dirty="0">
                <a:solidFill>
                  <a:srgbClr val="00B050"/>
                </a:solidFill>
              </a:rPr>
              <a:t>Muslims </a:t>
            </a:r>
          </a:p>
          <a:p>
            <a:r>
              <a:rPr lang="en-GB" dirty="0"/>
              <a:t>Muslims believe in 5 pillars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39177E6-3B9C-4813-9C6F-53E858CB8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201" y="3692802"/>
            <a:ext cx="3853732" cy="30585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71ADCE3-FBCB-497B-A02A-36F1C6551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0" y="3237547"/>
            <a:ext cx="52006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99D286-CE68-4D18-B76F-C0CA4492D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 Pillars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EEA915-F6DB-449B-B137-1D9B98866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Every house needs some </a:t>
            </a:r>
            <a:r>
              <a:rPr lang="en-GB" dirty="0">
                <a:solidFill>
                  <a:srgbClr val="00B050"/>
                </a:solidFill>
              </a:rPr>
              <a:t>Pillars</a:t>
            </a:r>
            <a:r>
              <a:rPr lang="en-GB" dirty="0"/>
              <a:t> which hold the roof. </a:t>
            </a:r>
          </a:p>
          <a:p>
            <a:pPr lvl="1"/>
            <a:r>
              <a:rPr lang="en-GB" dirty="0"/>
              <a:t>They support the house. Without Pillars the house will fall. </a:t>
            </a:r>
          </a:p>
          <a:p>
            <a:r>
              <a:rPr lang="en-GB" dirty="0"/>
              <a:t>If we think of </a:t>
            </a:r>
            <a:r>
              <a:rPr lang="en-GB" dirty="0">
                <a:solidFill>
                  <a:srgbClr val="00B050"/>
                </a:solidFill>
              </a:rPr>
              <a:t>Islam</a:t>
            </a:r>
            <a:r>
              <a:rPr lang="en-GB" dirty="0"/>
              <a:t> as a house, it has five pillars </a:t>
            </a:r>
          </a:p>
          <a:p>
            <a:pPr lvl="1"/>
            <a:r>
              <a:rPr lang="en-GB" dirty="0"/>
              <a:t> that support the house of </a:t>
            </a:r>
            <a:r>
              <a:rPr lang="en-GB" dirty="0">
                <a:solidFill>
                  <a:srgbClr val="00B050"/>
                </a:solidFill>
              </a:rPr>
              <a:t>Islam</a:t>
            </a:r>
            <a:r>
              <a:rPr lang="en-GB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A1369AA-9E0D-41DB-AEE7-DBCA471A2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49" y="3976492"/>
            <a:ext cx="4400551" cy="2703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13C59D7-8C2B-48BC-BB81-FD39C445B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684" y="161925"/>
            <a:ext cx="4117065" cy="406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1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CC31C8-8C04-4D3C-A5C3-52AE64B3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 Pillars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2B841E-3521-4126-B664-289F58D1D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Shahada </a:t>
            </a:r>
          </a:p>
          <a:p>
            <a:pPr lvl="1"/>
            <a:r>
              <a:rPr lang="en-GB" dirty="0"/>
              <a:t>There is one God called </a:t>
            </a:r>
            <a:r>
              <a:rPr lang="en-GB" sz="2400" b="1" dirty="0">
                <a:solidFill>
                  <a:srgbClr val="00B050"/>
                </a:solidFill>
              </a:rPr>
              <a:t>Allah</a:t>
            </a:r>
            <a:r>
              <a:rPr lang="en-GB" dirty="0"/>
              <a:t> and Prophet </a:t>
            </a:r>
            <a:r>
              <a:rPr lang="en-GB" dirty="0">
                <a:solidFill>
                  <a:srgbClr val="00B050"/>
                </a:solidFill>
              </a:rPr>
              <a:t>Mohammed</a:t>
            </a:r>
            <a:r>
              <a:rPr lang="en-GB" dirty="0"/>
              <a:t> is the last prophet </a:t>
            </a:r>
          </a:p>
          <a:p>
            <a:r>
              <a:rPr lang="en-GB" dirty="0"/>
              <a:t>Salah – </a:t>
            </a:r>
            <a:r>
              <a:rPr lang="en-GB" dirty="0">
                <a:solidFill>
                  <a:srgbClr val="00B050"/>
                </a:solidFill>
              </a:rPr>
              <a:t>Praying</a:t>
            </a:r>
            <a:r>
              <a:rPr lang="en-GB" dirty="0"/>
              <a:t> 5 times a day </a:t>
            </a:r>
          </a:p>
          <a:p>
            <a:r>
              <a:rPr lang="en-GB" dirty="0"/>
              <a:t>Sawm – </a:t>
            </a:r>
            <a:r>
              <a:rPr lang="en-GB" dirty="0">
                <a:solidFill>
                  <a:srgbClr val="00B050"/>
                </a:solidFill>
              </a:rPr>
              <a:t>Fasting</a:t>
            </a:r>
            <a:r>
              <a:rPr lang="en-GB" dirty="0"/>
              <a:t> at special Month </a:t>
            </a:r>
          </a:p>
          <a:p>
            <a:r>
              <a:rPr lang="en-GB" dirty="0"/>
              <a:t>Zakat – Giving </a:t>
            </a:r>
            <a:r>
              <a:rPr lang="en-GB" dirty="0">
                <a:solidFill>
                  <a:srgbClr val="00B050"/>
                </a:solidFill>
              </a:rPr>
              <a:t>Charity</a:t>
            </a:r>
            <a:r>
              <a:rPr lang="en-GB" dirty="0"/>
              <a:t> </a:t>
            </a:r>
          </a:p>
          <a:p>
            <a:r>
              <a:rPr lang="en-GB" dirty="0"/>
              <a:t>Hajj  - Visiting </a:t>
            </a:r>
            <a:r>
              <a:rPr lang="en-GB" dirty="0">
                <a:solidFill>
                  <a:schemeClr val="accent1"/>
                </a:solidFill>
              </a:rPr>
              <a:t>Mecca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49D0C62-943B-46B4-A496-244E1E2C5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5" y="87717"/>
            <a:ext cx="4116752" cy="25657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7E5821A-4C1C-44EE-966C-49F9C1FFB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776" y="3332262"/>
            <a:ext cx="5586412" cy="329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95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6237DE-400F-479B-9F8E-7FD6831E2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Salah – Prayer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B01ECD-CB2E-4EAD-A794-7F668D3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 you have a special person or time to think about things and talk ?</a:t>
            </a:r>
          </a:p>
          <a:p>
            <a:r>
              <a:rPr lang="en-GB" dirty="0"/>
              <a:t>When people Pray – who do you think they are talking to?</a:t>
            </a:r>
          </a:p>
          <a:p>
            <a:r>
              <a:rPr lang="en-GB" dirty="0"/>
              <a:t>Muslims Pray </a:t>
            </a:r>
            <a:r>
              <a:rPr lang="en-GB" b="1" dirty="0">
                <a:solidFill>
                  <a:srgbClr val="00B050"/>
                </a:solidFill>
              </a:rPr>
              <a:t>5 times </a:t>
            </a:r>
            <a:r>
              <a:rPr lang="en-GB" dirty="0"/>
              <a:t>during the day – where they connect with God </a:t>
            </a:r>
          </a:p>
          <a:p>
            <a:r>
              <a:rPr lang="en-GB" dirty="0"/>
              <a:t>They Praise him, show gratitude, talk about what makes them happy, sad or ask for help.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780E18-7B6E-412C-9163-033C453FC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257" y="4082794"/>
            <a:ext cx="2832829" cy="238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B37C06A-0633-4B37-99FD-53A71BE9A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4427667"/>
            <a:ext cx="3480783" cy="20363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8621B09-7212-4678-99C6-0EE5348F1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033" y="106870"/>
            <a:ext cx="3360530" cy="223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3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C35341-C5CF-49B0-B46B-33BFC4BA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Salat – Wudu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5A0968-7A7B-406D-B137-63E5B2EDC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Before you talk to someone special – do you make extra effort?</a:t>
            </a:r>
          </a:p>
          <a:p>
            <a:r>
              <a:rPr lang="en-GB" dirty="0"/>
              <a:t>Before</a:t>
            </a:r>
            <a:r>
              <a:rPr lang="en-GB" dirty="0">
                <a:solidFill>
                  <a:srgbClr val="00B050"/>
                </a:solidFill>
              </a:rPr>
              <a:t> Muslims </a:t>
            </a:r>
            <a:r>
              <a:rPr lang="en-GB" dirty="0"/>
              <a:t>pray they must do something called </a:t>
            </a:r>
            <a:r>
              <a:rPr lang="en-GB" dirty="0">
                <a:solidFill>
                  <a:srgbClr val="00B050"/>
                </a:solidFill>
              </a:rPr>
              <a:t>Wudu. </a:t>
            </a:r>
          </a:p>
          <a:p>
            <a:r>
              <a:rPr lang="en-GB" dirty="0"/>
              <a:t>During wudu, you rinse your mouth, nose, wash your face, arms and feet.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F868938-3A69-4676-B638-5C53D61F7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7" y="3715126"/>
            <a:ext cx="8422774" cy="282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54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11E5AE-7567-4D40-AC72-4FB732FC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you preform Salah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4D2E58-6AD7-44D1-BF13-EC1F40B5C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 you have a special place in your house? </a:t>
            </a:r>
          </a:p>
          <a:p>
            <a:r>
              <a:rPr lang="en-GB" dirty="0"/>
              <a:t>Muslims can Pray </a:t>
            </a:r>
            <a:r>
              <a:rPr lang="en-GB" dirty="0">
                <a:solidFill>
                  <a:srgbClr val="00B050"/>
                </a:solidFill>
              </a:rPr>
              <a:t>Salah</a:t>
            </a:r>
            <a:r>
              <a:rPr lang="en-GB" dirty="0"/>
              <a:t> at home – and use the prayer mat </a:t>
            </a:r>
          </a:p>
          <a:p>
            <a:r>
              <a:rPr lang="en-GB" dirty="0"/>
              <a:t>Muslims also pray in groups in </a:t>
            </a:r>
            <a:r>
              <a:rPr lang="en-GB" dirty="0">
                <a:solidFill>
                  <a:srgbClr val="00B050"/>
                </a:solidFill>
              </a:rPr>
              <a:t>Mosques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00B050"/>
                </a:solidFill>
              </a:rPr>
              <a:t>Mosques</a:t>
            </a:r>
            <a:r>
              <a:rPr lang="en-GB" dirty="0"/>
              <a:t> are places where at time of </a:t>
            </a:r>
            <a:r>
              <a:rPr lang="en-GB" dirty="0">
                <a:solidFill>
                  <a:srgbClr val="00B050"/>
                </a:solidFill>
              </a:rPr>
              <a:t>Salah</a:t>
            </a:r>
            <a:r>
              <a:rPr lang="en-GB" dirty="0"/>
              <a:t> people come together to Pray </a:t>
            </a:r>
          </a:p>
          <a:p>
            <a:r>
              <a:rPr lang="en-GB" dirty="0"/>
              <a:t>There are several </a:t>
            </a:r>
            <a:r>
              <a:rPr lang="en-GB" dirty="0">
                <a:solidFill>
                  <a:srgbClr val="00B050"/>
                </a:solidFill>
              </a:rPr>
              <a:t>Mosques</a:t>
            </a:r>
            <a:r>
              <a:rPr lang="en-GB" dirty="0"/>
              <a:t> around the world and in Cambridge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C7D383A-3A53-498E-B62D-BA0E6A5CD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005" y="1214438"/>
            <a:ext cx="2143125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5F7CB48-EFCC-4E15-B219-C8326F8BB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165" y="4695886"/>
            <a:ext cx="3425909" cy="19245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491BB56-F95B-4B29-AA77-B5AAE3FDB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272" y="4398258"/>
            <a:ext cx="1857375" cy="2285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636D826-CB0D-4F35-AAF2-12B731CB6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1752" y="4398258"/>
            <a:ext cx="4346810" cy="228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82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6C984C-A544-41EC-AC2E-7991B402A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 Mosque – KaAbah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97E94B-F110-4DB6-928C-E8D8FF5B2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is a very special Mosque which is the house of Allah </a:t>
            </a:r>
          </a:p>
          <a:p>
            <a:pPr marL="457200" lvl="1" indent="0">
              <a:buNone/>
            </a:pPr>
            <a:r>
              <a:rPr lang="en-GB" dirty="0"/>
              <a:t>– this is called Kaaba and it is in Mecca </a:t>
            </a:r>
          </a:p>
          <a:p>
            <a:r>
              <a:rPr lang="en-GB" dirty="0"/>
              <a:t>Many people visit the Kaaba </a:t>
            </a:r>
          </a:p>
          <a:p>
            <a:r>
              <a:rPr lang="en-GB" dirty="0"/>
              <a:t>There is a time called Hajj where Millions of Muslims come together to</a:t>
            </a:r>
          </a:p>
          <a:p>
            <a:pPr marL="0" indent="0">
              <a:buNone/>
            </a:pPr>
            <a:r>
              <a:rPr lang="en-GB" dirty="0"/>
              <a:t>    remember Allah </a:t>
            </a:r>
          </a:p>
          <a:p>
            <a:r>
              <a:rPr lang="en-GB" dirty="0"/>
              <a:t>Hajj is also another Pillar of Islam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C6057B3-E51D-4D43-AB0F-C43441DB0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515" y="4169185"/>
            <a:ext cx="3280753" cy="24573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4A9F516-612E-431A-9DD4-A6EFB52A1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462" y="202053"/>
            <a:ext cx="2667731" cy="645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79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0073D4-325C-406F-BF32-739595C7C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Prophet Mohammed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463F01-86F2-467C-93EE-BEE544437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 you know what is a prophet? Can you give me a name of a prophet you know?</a:t>
            </a:r>
          </a:p>
          <a:p>
            <a:r>
              <a:rPr lang="en-GB" dirty="0"/>
              <a:t>Muslims believe in many prophets such as </a:t>
            </a:r>
            <a:r>
              <a:rPr lang="en-GB" dirty="0">
                <a:solidFill>
                  <a:srgbClr val="00B050"/>
                </a:solidFill>
              </a:rPr>
              <a:t>Adam, Moses, Abraham, Jesus and Noah</a:t>
            </a:r>
            <a:r>
              <a:rPr lang="en-GB" dirty="0"/>
              <a:t>. </a:t>
            </a:r>
          </a:p>
          <a:p>
            <a:r>
              <a:rPr lang="en-GB" dirty="0"/>
              <a:t>They believe the last prophet is </a:t>
            </a:r>
            <a:r>
              <a:rPr lang="en-GB" dirty="0">
                <a:solidFill>
                  <a:srgbClr val="00B050"/>
                </a:solidFill>
              </a:rPr>
              <a:t>Mohammed</a:t>
            </a:r>
            <a:r>
              <a:rPr lang="en-GB" dirty="0"/>
              <a:t>. </a:t>
            </a:r>
          </a:p>
          <a:p>
            <a:r>
              <a:rPr lang="en-GB" dirty="0"/>
              <a:t>Prophet Mohammed came to give the message of Allah and guide people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8E7548D-E994-46CF-9A5F-CE2292080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302" y="4082796"/>
            <a:ext cx="5971320" cy="254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3181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142</TotalTime>
  <Words>509</Words>
  <Application>Microsoft Office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Impact</vt:lpstr>
      <vt:lpstr>Badge</vt:lpstr>
      <vt:lpstr>Muslims and Islam </vt:lpstr>
      <vt:lpstr>Religion of Islam </vt:lpstr>
      <vt:lpstr>5 Pillars </vt:lpstr>
      <vt:lpstr>5 Pillars </vt:lpstr>
      <vt:lpstr>Salah – Prayer </vt:lpstr>
      <vt:lpstr>Salat – Wudu </vt:lpstr>
      <vt:lpstr>Where do you preform Salah ?</vt:lpstr>
      <vt:lpstr>Special Mosque – KaAbah </vt:lpstr>
      <vt:lpstr>Prophet Mohammed </vt:lpstr>
      <vt:lpstr>Eid </vt:lpstr>
      <vt:lpstr>Thank you for listening </vt:lpstr>
      <vt:lpstr>Quiz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Muslims and Islam</dc:title>
  <dc:creator>Asad Rana</dc:creator>
  <cp:lastModifiedBy>gdavies</cp:lastModifiedBy>
  <cp:revision>20</cp:revision>
  <dcterms:created xsi:type="dcterms:W3CDTF">2019-01-13T11:57:17Z</dcterms:created>
  <dcterms:modified xsi:type="dcterms:W3CDTF">2019-01-21T11:25:04Z</dcterms:modified>
</cp:coreProperties>
</file>