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208"/>
  </p:normalViewPr>
  <p:slideViewPr>
    <p:cSldViewPr snapToGrid="0" snapToObjects="1">
      <p:cViewPr>
        <p:scale>
          <a:sx n="90" d="100"/>
          <a:sy n="90" d="100"/>
        </p:scale>
        <p:origin x="232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9/20/20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820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9/20/20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59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9/20/20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346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9/20/20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83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9/20/20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0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9/20/20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731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9/20/20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525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9/20/20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59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9/20/20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325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9/20/20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63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9/20/20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2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9/20/20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662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5" r:id="rId6"/>
    <p:sldLayoutId id="2147483680" r:id="rId7"/>
    <p:sldLayoutId id="2147483681" r:id="rId8"/>
    <p:sldLayoutId id="2147483682" r:id="rId9"/>
    <p:sldLayoutId id="2147483684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AC8EEB0F-BA72-49AC-956F-331B60FDE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1038" name="Picture 14" descr="igneous rock samples | Canada Mines">
            <a:extLst>
              <a:ext uri="{FF2B5EF4-FFF2-40B4-BE49-F238E27FC236}">
                <a16:creationId xmlns:a16="http://schemas.microsoft.com/office/drawing/2014/main" id="{E4623EC9-625A-F743-B9D8-E7B97A78E5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00" r="-1" b="10723"/>
          <a:stretch/>
        </p:blipFill>
        <p:spPr bwMode="auto">
          <a:xfrm>
            <a:off x="1524" y="10"/>
            <a:ext cx="121889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5" name="Group 84">
            <a:extLst>
              <a:ext uri="{FF2B5EF4-FFF2-40B4-BE49-F238E27FC236}">
                <a16:creationId xmlns:a16="http://schemas.microsoft.com/office/drawing/2014/main" id="{FB8CE58F-407C-497E-B723-21FD8C6D3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09937" y="721297"/>
            <a:ext cx="5565913" cy="5415406"/>
            <a:chOff x="797792" y="912854"/>
            <a:chExt cx="5298208" cy="5032292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1BE70332-ECAF-47BB-8C7B-BD049452F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1439" y="1056388"/>
              <a:ext cx="4968823" cy="4748064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716D9361-A35A-4DC8-AAB9-04FD2D6FEE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7792" y="912854"/>
              <a:ext cx="5298208" cy="503229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87FC31AD-FBB3-4219-A758-D6F7594A0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671" y="1232452"/>
              <a:ext cx="4715122" cy="4439901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964236F-BAB4-CF47-85B4-AEA4525C0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1463" y="1685677"/>
            <a:ext cx="4181444" cy="2362673"/>
          </a:xfrm>
        </p:spPr>
        <p:txBody>
          <a:bodyPr anchor="t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en-US" sz="48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stA="45000" endPos="65000" dir="5400000" sy="-100000" algn="bl" rotWithShape="0"/>
                </a:effectLst>
              </a:rPr>
              <a:t>Igneous</a:t>
            </a:r>
            <a:br>
              <a:rPr lang="en-US" sz="48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stA="45000" endPos="65000" dir="5400000" sy="-100000" algn="bl" rotWithShape="0"/>
                </a:effectLst>
              </a:rPr>
            </a:br>
            <a:r>
              <a:rPr lang="en-US" sz="48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stA="45000" endPos="65000" dir="5400000" sy="-100000" algn="bl" rotWithShape="0"/>
                </a:effectLst>
              </a:rPr>
              <a:t>Rocks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6C65AE-7953-BA46-9B3F-3F5195432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8014" y="3678531"/>
            <a:ext cx="4553085" cy="1460936"/>
          </a:xfrm>
        </p:spPr>
        <p:txBody>
          <a:bodyPr anchor="t">
            <a:norm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Romans used igneous rocks for paving roads.</a:t>
            </a:r>
          </a:p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use igneous rocks for kitchen worktops.</a:t>
            </a: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899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AC8EEB0F-BA72-49AC-956F-331B60FDE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922BA51E-6E88-E448-9CE5-FA267CF21F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9208"/>
            <a:ext cx="12444413" cy="8462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5" name="Group 84">
            <a:extLst>
              <a:ext uri="{FF2B5EF4-FFF2-40B4-BE49-F238E27FC236}">
                <a16:creationId xmlns:a16="http://schemas.microsoft.com/office/drawing/2014/main" id="{FB8CE58F-407C-497E-B723-21FD8C6D3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09937" y="721297"/>
            <a:ext cx="5565913" cy="5415406"/>
            <a:chOff x="797792" y="912854"/>
            <a:chExt cx="5298208" cy="5032292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1BE70332-ECAF-47BB-8C7B-BD049452F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1439" y="1056388"/>
              <a:ext cx="4968823" cy="4748064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716D9361-A35A-4DC8-AAB9-04FD2D6FEE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7792" y="912854"/>
              <a:ext cx="5298208" cy="503229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87FC31AD-FBB3-4219-A758-D6F7594A0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671" y="1232452"/>
              <a:ext cx="4715122" cy="4439901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964236F-BAB4-CF47-85B4-AEA4525C0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1463" y="1685677"/>
            <a:ext cx="4181444" cy="2362673"/>
          </a:xfrm>
        </p:spPr>
        <p:txBody>
          <a:bodyPr anchor="t"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stA="45000" endPos="65000" dir="5400000" sy="-100000" algn="bl" rotWithShape="0"/>
                </a:effectLst>
              </a:rPr>
              <a:t>Metamorphic</a:t>
            </a:r>
            <a:b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stA="45000" endPos="65000" dir="5400000" sy="-100000" algn="bl" rotWithShape="0"/>
                </a:effectLst>
              </a:rPr>
            </a:b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stA="45000" endPos="65000" dir="5400000" sy="-100000" algn="bl" rotWithShape="0"/>
                </a:effectLst>
              </a:rPr>
              <a:t>Rocks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6C65AE-7953-BA46-9B3F-3F5195432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8014" y="3678531"/>
            <a:ext cx="4553085" cy="1460936"/>
          </a:xfrm>
        </p:spPr>
        <p:txBody>
          <a:bodyPr anchor="t">
            <a:norm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Metamorphic rocks are used for artwork like statues.</a:t>
            </a:r>
          </a:p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It is used as a building material.</a:t>
            </a:r>
          </a:p>
        </p:txBody>
      </p:sp>
    </p:spTree>
    <p:extLst>
      <p:ext uri="{BB962C8B-B14F-4D97-AF65-F5344CB8AC3E}">
        <p14:creationId xmlns:p14="http://schemas.microsoft.com/office/powerpoint/2010/main" val="3682021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AC8EEB0F-BA72-49AC-956F-331B60FDE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6146" name="Picture 2" descr="Geology - Sedimentary petrology | Britannica">
            <a:extLst>
              <a:ext uri="{FF2B5EF4-FFF2-40B4-BE49-F238E27FC236}">
                <a16:creationId xmlns:a16="http://schemas.microsoft.com/office/drawing/2014/main" id="{B85D9986-AC7B-854E-8C91-2D6B4435C3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49" r="-1" b="4313"/>
          <a:stretch/>
        </p:blipFill>
        <p:spPr bwMode="auto">
          <a:xfrm>
            <a:off x="1524" y="10"/>
            <a:ext cx="121889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7" name="Group 136">
            <a:extLst>
              <a:ext uri="{FF2B5EF4-FFF2-40B4-BE49-F238E27FC236}">
                <a16:creationId xmlns:a16="http://schemas.microsoft.com/office/drawing/2014/main" id="{FB8CE58F-407C-497E-B723-21FD8C6D3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09937" y="721297"/>
            <a:ext cx="5565913" cy="5415406"/>
            <a:chOff x="797792" y="912854"/>
            <a:chExt cx="5298208" cy="5032292"/>
          </a:xfrm>
        </p:grpSpPr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1BE70332-ECAF-47BB-8C7B-BD049452F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1439" y="1056388"/>
              <a:ext cx="4968823" cy="4748064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716D9361-A35A-4DC8-AAB9-04FD2D6FEE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7792" y="912854"/>
              <a:ext cx="5298208" cy="503229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87FC31AD-FBB3-4219-A758-D6F7594A0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671" y="1232452"/>
              <a:ext cx="4715122" cy="4439901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964236F-BAB4-CF47-85B4-AEA4525C0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1463" y="1685677"/>
            <a:ext cx="4181444" cy="2362673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>
              <a:lnSpc>
                <a:spcPct val="110000"/>
              </a:lnSpc>
            </a:pPr>
            <a:r>
              <a:rPr lang="en-US" sz="41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stA="45000" endPos="65000" dir="5400000" sy="-100000" algn="bl" rotWithShape="0"/>
                </a:effectLst>
              </a:rPr>
              <a:t>Sedimentary</a:t>
            </a:r>
            <a:br>
              <a:rPr lang="en-US" sz="41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stA="45000" endPos="65000" dir="5400000" sy="-100000" algn="bl" rotWithShape="0"/>
                </a:effectLst>
              </a:rPr>
            </a:br>
            <a:r>
              <a:rPr lang="en-US" sz="41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stA="45000" endPos="65000" dir="5400000" sy="-100000" algn="bl" rotWithShape="0"/>
                </a:effectLst>
              </a:rPr>
              <a:t>Rocks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6C65AE-7953-BA46-9B3F-3F5195432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0240" y="4048350"/>
            <a:ext cx="3283888" cy="816301"/>
          </a:xfrm>
        </p:spPr>
        <p:txBody>
          <a:bodyPr anchor="t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Salt is used for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flavouring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Limestone is used for cement.</a:t>
            </a:r>
          </a:p>
        </p:txBody>
      </p:sp>
    </p:spTree>
    <p:extLst>
      <p:ext uri="{BB962C8B-B14F-4D97-AF65-F5344CB8AC3E}">
        <p14:creationId xmlns:p14="http://schemas.microsoft.com/office/powerpoint/2010/main" val="249515743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SketchLines">
      <a:dk1>
        <a:sysClr val="windowText" lastClr="000000"/>
      </a:dk1>
      <a:lt1>
        <a:sysClr val="window" lastClr="FFFFFF"/>
      </a:lt1>
      <a:dk2>
        <a:srgbClr val="564E4E"/>
      </a:dk2>
      <a:lt2>
        <a:srgbClr val="EEEBE2"/>
      </a:lt2>
      <a:accent1>
        <a:srgbClr val="E54837"/>
      </a:accent1>
      <a:accent2>
        <a:srgbClr val="947F53"/>
      </a:accent2>
      <a:accent3>
        <a:srgbClr val="BE8D64"/>
      </a:accent3>
      <a:accent4>
        <a:srgbClr val="E0C171"/>
      </a:accent4>
      <a:accent5>
        <a:srgbClr val="968572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55</Words>
  <Application>Microsoft Macintosh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Meiryo</vt:lpstr>
      <vt:lpstr>Arial</vt:lpstr>
      <vt:lpstr>Corbel</vt:lpstr>
      <vt:lpstr>SketchLinesVTI</vt:lpstr>
      <vt:lpstr>Igneous Rocks</vt:lpstr>
      <vt:lpstr>Metamorphic Rocks</vt:lpstr>
      <vt:lpstr>Sedimentary Rocks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Igneous Rocks</dc:title>
  <dc:creator>Mrs C Callow</dc:creator>
  <cp:lastModifiedBy>Mrs C Callow</cp:lastModifiedBy>
  <cp:revision>1</cp:revision>
  <dcterms:created xsi:type="dcterms:W3CDTF">2020-09-20T11:19:30Z</dcterms:created>
  <dcterms:modified xsi:type="dcterms:W3CDTF">2020-09-20T11:21:51Z</dcterms:modified>
</cp:coreProperties>
</file>