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69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6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8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5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1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3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3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8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48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9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8BC6-555E-492E-8265-0BB1DAD11B3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0560-744A-476A-B0C1-B0DA7B07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url?sa=i&amp;rct=j&amp;q=&amp;esrc=s&amp;source=images&amp;cd=&amp;cad=rja&amp;uact=8&amp;ved=2ahUKEwjorPzJ1oLcAhULvBQKHS-sBJ8QjRx6BAgBEAU&amp;url=http%3A%2F%2Fwww.google.co.uk%2Furl%3Fsa%3Di%26rct%3Dj%26q%3D%26esrc%3Ds%26source%3Dimages%26cd%3D%26ved%3D%26url%3Dhttp%253A%252F%252Fstimulatinglearning.co.uk%252F2014%252F02%252Ffun-with-numbers%252F%26psig%3DAOvVaw2G6zdZcfdqCIcHLmsmj5yl%26ust%3D1530698534203002&amp;psig=AOvVaw2G6zdZcfdqCIcHLmsmj5yl&amp;ust=153069853420300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google.co.uk/url?sa=i&amp;rct=j&amp;q=&amp;esrc=s&amp;source=images&amp;cd=&amp;cad=rja&amp;uact=8&amp;ved=2ahUKEwjorPzJ1oLcAhULvBQKHS-sBJ8QjRx6BAgBEAU&amp;url=http%3A%2F%2Fwww.google.co.uk%2Furl%3Fsa%3Di%26rct%3Dj%26q%3D%26esrc%3Ds%26source%3Dimages%26cd%3D%26ved%3D%26url%3Dhttp%253A%252F%252Fstimulatinglearning.co.uk%252F2014%252F02%252Ffun-with-numbers%252F%26psig%3DAOvVaw2G6zdZcfdqCIcHLmsmj5yl%26ust%3D1530698534203002&amp;psig=AOvVaw2G6zdZcfdqCIcHLmsmj5yl&amp;ust=15306985342030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192" y="1387965"/>
            <a:ext cx="21283621" cy="50690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barrington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3" y="162899"/>
            <a:ext cx="4664206" cy="466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5187084"/>
            <a:ext cx="128148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500" b="1" dirty="0" smtClean="0">
                <a:latin typeface="Letter-join Plus 4" panose="02000505000000020003" pitchFamily="50" charset="0"/>
              </a:rPr>
              <a:t>Welcome to Barrington Church School</a:t>
            </a:r>
            <a:endParaRPr lang="en-GB" sz="5500" b="1" dirty="0">
              <a:latin typeface="Letter-join Plus 4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60549" y="596334"/>
            <a:ext cx="9994006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Letter-join Plus 4" panose="02000505000000020003" pitchFamily="50" charset="0"/>
              </a:rPr>
              <a:t>EYFS </a:t>
            </a:r>
            <a:r>
              <a:rPr lang="en-GB" sz="4000" b="1" dirty="0" smtClean="0">
                <a:latin typeface="Letter-join Plus 4" panose="02000505000000020003" pitchFamily="50" charset="0"/>
              </a:rPr>
              <a:t>(Early Years Foundation Stage)</a:t>
            </a:r>
          </a:p>
          <a:p>
            <a:r>
              <a:rPr lang="en-GB" sz="4000" b="1" dirty="0" smtClean="0">
                <a:latin typeface="Letter-join Plus 4" panose="02000505000000020003" pitchFamily="50" charset="0"/>
              </a:rPr>
              <a:t>Prime areas </a:t>
            </a:r>
            <a:r>
              <a:rPr lang="en-GB" sz="4000" dirty="0" smtClean="0">
                <a:latin typeface="Letter-join Plus 4" panose="02000505000000020003" pitchFamily="50" charset="0"/>
              </a:rPr>
              <a:t>– Communication and Language, Personal Social Emotional development and Physical development.</a:t>
            </a:r>
          </a:p>
          <a:p>
            <a:endParaRPr lang="en-GB" sz="4000" dirty="0" smtClean="0">
              <a:latin typeface="Letter-join Plus 4" panose="02000505000000020003" pitchFamily="50" charset="0"/>
            </a:endParaRPr>
          </a:p>
          <a:p>
            <a:r>
              <a:rPr lang="en-GB" sz="4000" b="1" dirty="0" smtClean="0">
                <a:latin typeface="Letter-join Plus 4" panose="02000505000000020003" pitchFamily="50" charset="0"/>
              </a:rPr>
              <a:t>Specific areas </a:t>
            </a:r>
            <a:r>
              <a:rPr lang="en-GB" sz="4000" dirty="0" smtClean="0">
                <a:latin typeface="Letter-join Plus 4" panose="02000505000000020003" pitchFamily="50" charset="0"/>
              </a:rPr>
              <a:t>– Literacy, Mathematics, Understanding the World, Expressive Arts and Design.</a:t>
            </a:r>
            <a:endParaRPr lang="en-GB" sz="4000" dirty="0">
              <a:latin typeface="Letter-join Plus 4" panose="02000505000000020003" pitchFamily="50" charset="0"/>
            </a:endParaRPr>
          </a:p>
          <a:p>
            <a:endParaRPr lang="en-GB" sz="4000" dirty="0" smtClean="0">
              <a:latin typeface="Letter-join Plus 4" panose="02000505000000020003" pitchFamily="50" charset="0"/>
            </a:endParaRPr>
          </a:p>
          <a:p>
            <a:endParaRPr lang="en-GB" sz="4000" dirty="0">
              <a:latin typeface="Letter-join Plus 4" panose="02000505000000020003" pitchFamily="50" charset="0"/>
            </a:endParaRPr>
          </a:p>
          <a:p>
            <a:endParaRPr lang="en-GB" sz="4000" dirty="0" smtClean="0">
              <a:latin typeface="Letter-join Plus 4" panose="02000505000000020003" pitchFamily="50" charset="0"/>
            </a:endParaRPr>
          </a:p>
          <a:p>
            <a:endParaRPr lang="en-GB" sz="4000" dirty="0">
              <a:latin typeface="Letter-join Plus 4" panose="02000505000000020003" pitchFamily="50" charset="0"/>
            </a:endParaRPr>
          </a:p>
          <a:p>
            <a:endParaRPr lang="en-GB" sz="4000" dirty="0">
              <a:latin typeface="Letter-join Plus 4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603865" cy="8757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Letter-join Plus 4" panose="02000505000000020003" pitchFamily="50" charset="0"/>
              </a:rPr>
              <a:t>What will my child do all day?</a:t>
            </a:r>
            <a:endParaRPr lang="en-GB" sz="4800" dirty="0">
              <a:latin typeface="Letter-join Plus 4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004552"/>
            <a:ext cx="11629622" cy="57182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Arrive at 8.45am </a:t>
            </a:r>
            <a:r>
              <a:rPr lang="en-GB" dirty="0" smtClean="0">
                <a:latin typeface="Letter-join Plus 4" panose="02000505000000020003" pitchFamily="50" charset="0"/>
              </a:rPr>
              <a:t>– change reading books, choose lunch and make own choices about where they would like to explore.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9am</a:t>
            </a:r>
            <a:r>
              <a:rPr lang="en-GB" dirty="0" smtClean="0">
                <a:latin typeface="Letter-join Plus 4" panose="02000505000000020003" pitchFamily="50" charset="0"/>
              </a:rPr>
              <a:t> – Register, introduce activities.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9.20-10.20am</a:t>
            </a:r>
            <a:r>
              <a:rPr lang="en-GB" dirty="0" smtClean="0">
                <a:latin typeface="Letter-join Plus 4" panose="02000505000000020003" pitchFamily="50" charset="0"/>
              </a:rPr>
              <a:t> –Guided activities with teacher and teaching assistant and choice of challenge activities.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10.20-10.40am</a:t>
            </a:r>
            <a:r>
              <a:rPr lang="en-GB" dirty="0" smtClean="0">
                <a:latin typeface="Letter-join Plus 4" panose="02000505000000020003" pitchFamily="50" charset="0"/>
              </a:rPr>
              <a:t> – Phonics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10.40-11am</a:t>
            </a:r>
            <a:r>
              <a:rPr lang="en-GB" dirty="0" smtClean="0">
                <a:latin typeface="Letter-join Plus 4" panose="02000505000000020003" pitchFamily="50" charset="0"/>
              </a:rPr>
              <a:t>  - Fruit and Playtime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11-12.20</a:t>
            </a:r>
            <a:r>
              <a:rPr lang="en-GB" dirty="0" smtClean="0">
                <a:latin typeface="Letter-join Plus 4" panose="02000505000000020003" pitchFamily="50" charset="0"/>
              </a:rPr>
              <a:t> - </a:t>
            </a:r>
            <a:r>
              <a:rPr lang="en-GB" dirty="0" smtClean="0">
                <a:latin typeface="Letter-join Plus 4" panose="02000505000000020003" pitchFamily="50" charset="0"/>
              </a:rPr>
              <a:t>Guided activities with teacher and teaching assistant and choice          of challenge activities.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12.20-1.30</a:t>
            </a:r>
            <a:r>
              <a:rPr lang="en-GB" dirty="0">
                <a:latin typeface="Letter-join Plus 4" panose="02000505000000020003" pitchFamily="50" charset="0"/>
              </a:rPr>
              <a:t> </a:t>
            </a:r>
            <a:r>
              <a:rPr lang="en-GB" dirty="0" smtClean="0">
                <a:latin typeface="Letter-join Plus 4" panose="02000505000000020003" pitchFamily="50" charset="0"/>
              </a:rPr>
              <a:t>- Lunch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1.30-3.00</a:t>
            </a:r>
            <a:r>
              <a:rPr lang="en-GB" dirty="0" smtClean="0">
                <a:latin typeface="Letter-join Plus 4" panose="02000505000000020003" pitchFamily="50" charset="0"/>
              </a:rPr>
              <a:t> - </a:t>
            </a:r>
            <a:r>
              <a:rPr lang="en-GB" dirty="0" smtClean="0">
                <a:latin typeface="Letter-join Plus 4" panose="02000505000000020003" pitchFamily="50" charset="0"/>
              </a:rPr>
              <a:t>Guided activities with teacher and teaching assistant and choice of challenge activities.</a:t>
            </a:r>
          </a:p>
          <a:p>
            <a:r>
              <a:rPr lang="en-GB" dirty="0" smtClean="0">
                <a:solidFill>
                  <a:schemeClr val="accent1"/>
                </a:solidFill>
                <a:latin typeface="Letter-join Plus 4" panose="02000505000000020003" pitchFamily="50" charset="0"/>
              </a:rPr>
              <a:t> 3-3.25 </a:t>
            </a:r>
            <a:r>
              <a:rPr lang="en-GB" dirty="0" smtClean="0">
                <a:latin typeface="Letter-join Plus 4" panose="02000505000000020003" pitchFamily="50" charset="0"/>
              </a:rPr>
              <a:t>– Story and assembly</a:t>
            </a:r>
          </a:p>
          <a:p>
            <a:pPr marL="0" indent="0">
              <a:buNone/>
            </a:pPr>
            <a:endParaRPr lang="en-GB" dirty="0" smtClean="0">
              <a:latin typeface="Letter-join Plus 4" panose="02000505000000020003" pitchFamily="50" charset="0"/>
            </a:endParaRPr>
          </a:p>
          <a:p>
            <a:endParaRPr lang="en-GB" dirty="0" smtClean="0">
              <a:latin typeface="Letter-join Plus 4" panose="02000505000000020003" pitchFamily="50" charset="0"/>
            </a:endParaRPr>
          </a:p>
          <a:p>
            <a:endParaRPr lang="en-GB" dirty="0">
              <a:latin typeface="Letter-join Plus 4" panose="02000505000000020003" pitchFamily="50" charset="0"/>
            </a:endParaRPr>
          </a:p>
          <a:p>
            <a:endParaRPr lang="en-GB" dirty="0" smtClean="0">
              <a:latin typeface="Letter-join Plus 4" panose="02000505000000020003" pitchFamily="50" charset="0"/>
            </a:endParaRPr>
          </a:p>
          <a:p>
            <a:endParaRPr lang="en-GB" dirty="0">
              <a:latin typeface="Letter-join Plus 4" panose="02000505000000020003" pitchFamily="50" charset="0"/>
            </a:endParaRPr>
          </a:p>
          <a:p>
            <a:endParaRPr lang="en-GB" dirty="0">
              <a:latin typeface="Letter-join Plus 4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65832"/>
          </a:xfrm>
        </p:spPr>
        <p:txBody>
          <a:bodyPr/>
          <a:lstStyle/>
          <a:p>
            <a:pPr algn="ctr"/>
            <a:endParaRPr lang="en-GB" dirty="0">
              <a:latin typeface="Letter-join Plus 4" panose="02000505000000020003" pitchFamily="50" charset="0"/>
            </a:endParaRPr>
          </a:p>
        </p:txBody>
      </p:sp>
      <p:sp>
        <p:nvSpPr>
          <p:cNvPr id="8" name="AutoShape 6" descr="Image result for eyfs practical maths activities">
            <a:hlinkClick r:id="rId2"/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470991"/>
            <a:ext cx="10515600" cy="470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GB" sz="6000" dirty="0" smtClean="0">
                <a:latin typeface="Letter-join Plus 4" panose="02000505000000020003" pitchFamily="50" charset="0"/>
              </a:rPr>
              <a:t>September 2018 – Workshop for parents showing how we teacher phonics and how this links to reading and writing development. </a:t>
            </a:r>
          </a:p>
          <a:p>
            <a:pPr marL="0" indent="0">
              <a:buNone/>
            </a:pPr>
            <a:endParaRPr lang="en-GB" sz="4000" dirty="0">
              <a:latin typeface="Letter-join Plus 4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yfs practical maths activities">
            <a:hlinkClick r:id="rId2"/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0795" y="0"/>
            <a:ext cx="5057289" cy="711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3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323" y="177127"/>
            <a:ext cx="5067367" cy="7145817"/>
          </a:xfrm>
        </p:spPr>
      </p:pic>
    </p:spTree>
    <p:extLst>
      <p:ext uri="{BB962C8B-B14F-4D97-AF65-F5344CB8AC3E}">
        <p14:creationId xmlns:p14="http://schemas.microsoft.com/office/powerpoint/2010/main" val="10863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847" y="112734"/>
            <a:ext cx="4941057" cy="6906251"/>
          </a:xfrm>
        </p:spPr>
      </p:pic>
    </p:spTree>
    <p:extLst>
      <p:ext uri="{BB962C8B-B14F-4D97-AF65-F5344CB8AC3E}">
        <p14:creationId xmlns:p14="http://schemas.microsoft.com/office/powerpoint/2010/main" val="9628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7489"/>
          </a:xfrm>
        </p:spPr>
        <p:txBody>
          <a:bodyPr/>
          <a:lstStyle/>
          <a:p>
            <a:r>
              <a:rPr lang="en-GB" dirty="0" smtClean="0">
                <a:latin typeface="Letter-join Plus 4" panose="02000505000000020003" pitchFamily="50" charset="0"/>
              </a:rPr>
              <a:t>Have a lovely summer and we will see you in September.</a:t>
            </a:r>
            <a:endParaRPr lang="en-GB" dirty="0">
              <a:latin typeface="Letter-join Plus 4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19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Letter-join Plus 4</vt:lpstr>
      <vt:lpstr>Office Theme</vt:lpstr>
      <vt:lpstr>PowerPoint Presentation</vt:lpstr>
      <vt:lpstr>PowerPoint Presentation</vt:lpstr>
      <vt:lpstr>What will my child do all day?</vt:lpstr>
      <vt:lpstr>PowerPoint Presentation</vt:lpstr>
      <vt:lpstr>PowerPoint Presentation</vt:lpstr>
      <vt:lpstr>PowerPoint Presentation</vt:lpstr>
      <vt:lpstr>PowerPoint Presentation</vt:lpstr>
      <vt:lpstr>Have a lovely summer and we will see you in September.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 Hayes</dc:creator>
  <cp:lastModifiedBy>Clair Hayes</cp:lastModifiedBy>
  <cp:revision>6</cp:revision>
  <dcterms:created xsi:type="dcterms:W3CDTF">2018-07-03T09:44:55Z</dcterms:created>
  <dcterms:modified xsi:type="dcterms:W3CDTF">2018-07-03T10:38:26Z</dcterms:modified>
</cp:coreProperties>
</file>