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81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2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1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0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5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7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7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5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4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2BDC-C936-44E7-AE86-E0A10D875747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1621-98DC-4465-985A-136E68754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3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-222250"/>
            <a:ext cx="45116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093914"/>
            <a:ext cx="52260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9" y="3903664"/>
            <a:ext cx="434022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30238"/>
            <a:ext cx="3695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395538"/>
            <a:ext cx="2667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479925"/>
            <a:ext cx="4127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6" y="1028701"/>
            <a:ext cx="8901113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214689"/>
            <a:ext cx="8145463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-1054100"/>
            <a:ext cx="88519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74663"/>
            <a:ext cx="4051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616200"/>
            <a:ext cx="4000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645025"/>
            <a:ext cx="29845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46075"/>
            <a:ext cx="51641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5564"/>
            <a:ext cx="51625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4" y="1531939"/>
            <a:ext cx="605313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88925"/>
            <a:ext cx="75533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4303714"/>
            <a:ext cx="56927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4" y="2074864"/>
            <a:ext cx="56927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6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MCj00787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938" y="522289"/>
            <a:ext cx="2428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754063"/>
            <a:ext cx="3098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263650"/>
            <a:ext cx="2806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1" y="3465513"/>
            <a:ext cx="3806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2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MCj00787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763" y="503239"/>
            <a:ext cx="2428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69900"/>
            <a:ext cx="5922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636838"/>
            <a:ext cx="574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4584700"/>
            <a:ext cx="7121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MCj00787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588" y="476251"/>
            <a:ext cx="2428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6" y="563563"/>
            <a:ext cx="47656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346326"/>
            <a:ext cx="5456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703764"/>
            <a:ext cx="64722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MCj00787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88" y="476251"/>
            <a:ext cx="2428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95263"/>
            <a:ext cx="6540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882900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5141913"/>
            <a:ext cx="3975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9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MCj00787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88" y="476251"/>
            <a:ext cx="2428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23850"/>
            <a:ext cx="4546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636838"/>
            <a:ext cx="38481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654550"/>
            <a:ext cx="5918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4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52400"/>
            <a:ext cx="5448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162175"/>
            <a:ext cx="66421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354513"/>
            <a:ext cx="6477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3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644525"/>
            <a:ext cx="5295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957513"/>
            <a:ext cx="4178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037138"/>
            <a:ext cx="518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79400"/>
            <a:ext cx="48101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4" y="3770314"/>
            <a:ext cx="35528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331914"/>
            <a:ext cx="42672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Yvette Beswick</dc:creator>
  <cp:lastModifiedBy>Yvette Beswick</cp:lastModifiedBy>
  <cp:revision>1</cp:revision>
  <dcterms:created xsi:type="dcterms:W3CDTF">2023-02-13T16:23:25Z</dcterms:created>
  <dcterms:modified xsi:type="dcterms:W3CDTF">2023-02-13T16:24:35Z</dcterms:modified>
</cp:coreProperties>
</file>