
<file path=[Content_Types].xml><?xml version="1.0" encoding="utf-8"?>
<Types xmlns="http://schemas.openxmlformats.org/package/2006/content-types">
  <Default Extension="bin" ContentType="audio/unknown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59" r:id="rId10"/>
    <p:sldId id="268" r:id="rId11"/>
    <p:sldId id="269" r:id="rId12"/>
    <p:sldId id="270" r:id="rId13"/>
    <p:sldId id="258" r:id="rId14"/>
    <p:sldId id="25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9" autoAdjust="0"/>
    <p:restoredTop sz="94660"/>
  </p:normalViewPr>
  <p:slideViewPr>
    <p:cSldViewPr snapToGrid="0">
      <p:cViewPr varScale="1">
        <p:scale>
          <a:sx n="55" d="100"/>
          <a:sy n="55" d="100"/>
        </p:scale>
        <p:origin x="681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F2BDC-C936-44E7-AE86-E0A10D875747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1621-98DC-4465-985A-136E687549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232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F2BDC-C936-44E7-AE86-E0A10D875747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1621-98DC-4465-985A-136E687549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008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F2BDC-C936-44E7-AE86-E0A10D875747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1621-98DC-4465-985A-136E687549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250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F2BDC-C936-44E7-AE86-E0A10D875747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1621-98DC-4465-985A-136E687549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078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F2BDC-C936-44E7-AE86-E0A10D875747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1621-98DC-4465-985A-136E687549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9171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F2BDC-C936-44E7-AE86-E0A10D875747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1621-98DC-4465-985A-136E687549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552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F2BDC-C936-44E7-AE86-E0A10D875747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1621-98DC-4465-985A-136E687549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743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F2BDC-C936-44E7-AE86-E0A10D875747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1621-98DC-4465-985A-136E687549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276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F2BDC-C936-44E7-AE86-E0A10D875747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1621-98DC-4465-985A-136E687549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941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F2BDC-C936-44E7-AE86-E0A10D875747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1621-98DC-4465-985A-136E687549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35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F2BDC-C936-44E7-AE86-E0A10D875747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1621-98DC-4465-985A-136E687549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316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F2BDC-C936-44E7-AE86-E0A10D875747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71621-98DC-4465-985A-136E687549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331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emf"/><Relationship Id="rId4" Type="http://schemas.openxmlformats.org/officeDocument/2006/relationships/image" Target="../media/image3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414" y="-222250"/>
            <a:ext cx="4511675" cy="28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675" y="2093914"/>
            <a:ext cx="5226050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639" y="3903664"/>
            <a:ext cx="4340225" cy="285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5485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MCj0078711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6938" y="522289"/>
            <a:ext cx="2428875" cy="591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2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175" y="754063"/>
            <a:ext cx="30988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313" y="1263650"/>
            <a:ext cx="28067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1" y="3465513"/>
            <a:ext cx="380682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626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MCj0078711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5763" y="503239"/>
            <a:ext cx="2428875" cy="591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913" y="469900"/>
            <a:ext cx="5922962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200" y="2636838"/>
            <a:ext cx="5740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339" y="4584700"/>
            <a:ext cx="712152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3732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MCj0078711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4588" y="476251"/>
            <a:ext cx="2428875" cy="591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0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026" y="563563"/>
            <a:ext cx="4765675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0" y="2346326"/>
            <a:ext cx="5456238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975" y="4703764"/>
            <a:ext cx="6472238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65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MCj0078711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1088" y="476251"/>
            <a:ext cx="2428875" cy="591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0" y="195263"/>
            <a:ext cx="65405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450" y="2882900"/>
            <a:ext cx="5143500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600" y="5141913"/>
            <a:ext cx="3975100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6955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MCj0078711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8088" y="476251"/>
            <a:ext cx="2428875" cy="591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450" y="323850"/>
            <a:ext cx="45466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3" y="2636838"/>
            <a:ext cx="38481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100" y="4654550"/>
            <a:ext cx="59182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414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063" y="152400"/>
            <a:ext cx="5448300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675" y="2162175"/>
            <a:ext cx="6642100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4354513"/>
            <a:ext cx="6477000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7382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463" y="644525"/>
            <a:ext cx="52959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150" y="2957513"/>
            <a:ext cx="41783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513" y="5037138"/>
            <a:ext cx="5181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5254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-279400"/>
            <a:ext cx="4810125" cy="28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914" y="3770314"/>
            <a:ext cx="3552825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725" y="1331914"/>
            <a:ext cx="4267200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95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630238"/>
            <a:ext cx="36957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275" y="2395538"/>
            <a:ext cx="266700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0" y="4479925"/>
            <a:ext cx="41275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9027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826" y="1028701"/>
            <a:ext cx="8901113" cy="484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413" y="3214689"/>
            <a:ext cx="8145463" cy="481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-1054100"/>
            <a:ext cx="8851900" cy="481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4065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850" y="474663"/>
            <a:ext cx="40513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075" y="2616200"/>
            <a:ext cx="40005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688" y="4645025"/>
            <a:ext cx="29845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936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346075"/>
            <a:ext cx="5164138" cy="28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3865564"/>
            <a:ext cx="5162550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64" y="1531939"/>
            <a:ext cx="6053137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6115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-288925"/>
            <a:ext cx="7553325" cy="28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414" y="4303714"/>
            <a:ext cx="5692775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814" y="2074864"/>
            <a:ext cx="5692775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168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Yvette Beswick</dc:creator>
  <cp:lastModifiedBy>Yvette Beswick</cp:lastModifiedBy>
  <cp:revision>1</cp:revision>
  <dcterms:created xsi:type="dcterms:W3CDTF">2023-02-13T16:23:25Z</dcterms:created>
  <dcterms:modified xsi:type="dcterms:W3CDTF">2023-02-13T16:24:35Z</dcterms:modified>
</cp:coreProperties>
</file>