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DF9B8-27BD-4484-B1B7-FBCB5986EABE}" type="datetimeFigureOut">
              <a:rPr lang="en-GB" smtClean="0"/>
              <a:t>15/07/2020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1A0DC-E49B-4753-A550-1A0457191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93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13.jpg"/><Relationship Id="rId3" Type="http://schemas.openxmlformats.org/officeDocument/2006/relationships/image" Target="../media/image53.JPG"/><Relationship Id="rId7" Type="http://schemas.openxmlformats.org/officeDocument/2006/relationships/image" Target="../media/image34.jpg"/><Relationship Id="rId12" Type="http://schemas.openxmlformats.org/officeDocument/2006/relationships/image" Target="../media/image17.jpeg"/><Relationship Id="rId17" Type="http://schemas.openxmlformats.org/officeDocument/2006/relationships/image" Target="../media/image60.jpeg"/><Relationship Id="rId2" Type="http://schemas.openxmlformats.org/officeDocument/2006/relationships/image" Target="../media/image57.jp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20.jpg"/><Relationship Id="rId5" Type="http://schemas.openxmlformats.org/officeDocument/2006/relationships/image" Target="../media/image42.JPG"/><Relationship Id="rId15" Type="http://schemas.openxmlformats.org/officeDocument/2006/relationships/image" Target="../media/image6.jpg"/><Relationship Id="rId10" Type="http://schemas.openxmlformats.org/officeDocument/2006/relationships/image" Target="../media/image24.JPG"/><Relationship Id="rId4" Type="http://schemas.openxmlformats.org/officeDocument/2006/relationships/image" Target="../media/image46.jpg"/><Relationship Id="rId9" Type="http://schemas.openxmlformats.org/officeDocument/2006/relationships/image" Target="../media/image26.jpeg"/><Relationship Id="rId1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3285837"/>
          </a:xfrm>
        </p:spPr>
        <p:txBody>
          <a:bodyPr/>
          <a:lstStyle/>
          <a:p>
            <a:pPr algn="ctr"/>
            <a:r>
              <a:rPr lang="en-US" dirty="0" smtClean="0">
                <a:latin typeface="Letter-join Plus 4" panose="02000505000000020003" pitchFamily="50" charset="0"/>
              </a:rPr>
              <a:t/>
            </a:r>
            <a:br>
              <a:rPr lang="en-US" dirty="0" smtClean="0">
                <a:latin typeface="Letter-join Plus 4" panose="02000505000000020003" pitchFamily="50" charset="0"/>
              </a:rPr>
            </a:br>
            <a:r>
              <a:rPr lang="en-US" dirty="0" smtClean="0">
                <a:latin typeface="Letter-join Plus 4" panose="02000505000000020003" pitchFamily="50" charset="0"/>
              </a:rPr>
              <a:t>Barrington c of e Primary School </a:t>
            </a:r>
            <a:endParaRPr lang="en-GB" dirty="0">
              <a:latin typeface="Letter-join Plus 4" panose="02000505000000020003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350327"/>
            <a:ext cx="6400800" cy="144087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Letter-join Plus 4" panose="02000505000000020003" pitchFamily="50" charset="0"/>
              </a:rPr>
              <a:t>Leavers 2020</a:t>
            </a:r>
            <a:endParaRPr lang="en-GB" sz="5400" dirty="0">
              <a:latin typeface="Letter-join Plus 4" panose="02000505000000020003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41" y="232640"/>
            <a:ext cx="1866900" cy="1866900"/>
          </a:xfrm>
          <a:prstGeom prst="rect">
            <a:avLst/>
          </a:prstGeom>
        </p:spPr>
      </p:pic>
      <p:pic>
        <p:nvPicPr>
          <p:cNvPr id="5" name="Leavers' Song - Words on Screen™ Original - Leavers Assemblies School So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527" y="63476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68" r="177" b="12349"/>
          <a:stretch/>
        </p:blipFill>
        <p:spPr>
          <a:xfrm>
            <a:off x="99816" y="47625"/>
            <a:ext cx="3005334" cy="4969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18286" r="11863" b="19536"/>
          <a:stretch/>
        </p:blipFill>
        <p:spPr>
          <a:xfrm>
            <a:off x="3167062" y="941467"/>
            <a:ext cx="2867026" cy="4754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9325"/>
            <a:ext cx="6096000" cy="4476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6150" y="941467"/>
            <a:ext cx="2714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Tyler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1020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2815" r="10389" b="5297"/>
          <a:stretch/>
        </p:blipFill>
        <p:spPr>
          <a:xfrm>
            <a:off x="168152" y="123825"/>
            <a:ext cx="4234780" cy="4219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1667" r="-1924" b="33333"/>
          <a:stretch/>
        </p:blipFill>
        <p:spPr>
          <a:xfrm>
            <a:off x="4744641" y="123825"/>
            <a:ext cx="2857500" cy="377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86" y="1436831"/>
            <a:ext cx="4100513" cy="546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r="4734" b="37784"/>
          <a:stretch/>
        </p:blipFill>
        <p:spPr>
          <a:xfrm>
            <a:off x="3162301" y="4013724"/>
            <a:ext cx="4781549" cy="2748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6255" y="369455"/>
            <a:ext cx="404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Carmen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8157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3494" r="20834"/>
          <a:stretch/>
        </p:blipFill>
        <p:spPr>
          <a:xfrm>
            <a:off x="9248775" y="3276600"/>
            <a:ext cx="2895819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813" r="8128" b="21147"/>
          <a:stretch/>
        </p:blipFill>
        <p:spPr>
          <a:xfrm>
            <a:off x="142875" y="-38100"/>
            <a:ext cx="3274093" cy="36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 b="14392"/>
          <a:stretch/>
        </p:blipFill>
        <p:spPr>
          <a:xfrm>
            <a:off x="466173" y="3696101"/>
            <a:ext cx="2762838" cy="307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4" t="5695" r="16250" b="51667"/>
          <a:stretch/>
        </p:blipFill>
        <p:spPr>
          <a:xfrm>
            <a:off x="9272696" y="209550"/>
            <a:ext cx="2847976" cy="2924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" b="2370"/>
          <a:stretch/>
        </p:blipFill>
        <p:spPr>
          <a:xfrm>
            <a:off x="3520365" y="53640"/>
            <a:ext cx="3236570" cy="4255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t="5017" r="24449"/>
          <a:stretch/>
        </p:blipFill>
        <p:spPr>
          <a:xfrm>
            <a:off x="6908053" y="2537260"/>
            <a:ext cx="2069432" cy="4191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669" r="14949" b="36676"/>
          <a:stretch/>
        </p:blipFill>
        <p:spPr>
          <a:xfrm>
            <a:off x="3612694" y="4361247"/>
            <a:ext cx="3051912" cy="2406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08054" y="683394"/>
            <a:ext cx="2069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Layla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2451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9945" y="1800461"/>
            <a:ext cx="6540442" cy="3257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13888" r="22592"/>
          <a:stretch/>
        </p:blipFill>
        <p:spPr>
          <a:xfrm>
            <a:off x="5200650" y="476222"/>
            <a:ext cx="2962276" cy="590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8" y="1319299"/>
            <a:ext cx="4900353" cy="3266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6350" y="5248275"/>
            <a:ext cx="239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Finley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63931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23284" r="-2637" b="28909"/>
          <a:stretch/>
        </p:blipFill>
        <p:spPr>
          <a:xfrm>
            <a:off x="114300" y="200025"/>
            <a:ext cx="3124200" cy="2914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r="2375" b="12036"/>
          <a:stretch/>
        </p:blipFill>
        <p:spPr>
          <a:xfrm>
            <a:off x="3264574" y="181553"/>
            <a:ext cx="3054284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29221" r="1816" b="29059"/>
          <a:stretch/>
        </p:blipFill>
        <p:spPr>
          <a:xfrm>
            <a:off x="114300" y="3336348"/>
            <a:ext cx="2981325" cy="25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t="7361" r="28148" b="6945"/>
          <a:stretch/>
        </p:blipFill>
        <p:spPr>
          <a:xfrm>
            <a:off x="6392557" y="237912"/>
            <a:ext cx="2543175" cy="5876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5700" y="4800600"/>
            <a:ext cx="203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Molly</a:t>
            </a:r>
            <a:endParaRPr lang="en-GB" sz="4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4027" r="14687"/>
          <a:stretch/>
        </p:blipFill>
        <p:spPr>
          <a:xfrm>
            <a:off x="9009431" y="943841"/>
            <a:ext cx="3077581" cy="55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14773" r="30303"/>
          <a:stretch/>
        </p:blipFill>
        <p:spPr>
          <a:xfrm>
            <a:off x="8343900" y="2334490"/>
            <a:ext cx="3746182" cy="4381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24900" y="885825"/>
            <a:ext cx="2619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Ethan</a:t>
            </a:r>
            <a:endParaRPr lang="en-GB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8" y="128444"/>
            <a:ext cx="3137622" cy="4180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32" y="128444"/>
            <a:ext cx="2650457" cy="3538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556" r="30214" b="1097"/>
          <a:stretch/>
        </p:blipFill>
        <p:spPr>
          <a:xfrm>
            <a:off x="6230411" y="128444"/>
            <a:ext cx="1921165" cy="4964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406" r="3554" b="21579"/>
          <a:stretch/>
        </p:blipFill>
        <p:spPr>
          <a:xfrm>
            <a:off x="2148084" y="3833090"/>
            <a:ext cx="3931805" cy="28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42" y="3273926"/>
            <a:ext cx="4822658" cy="3215105"/>
          </a:xfrm>
          <a:prstGeom prst="rect">
            <a:avLst/>
          </a:prstGeom>
        </p:spPr>
      </p:pic>
      <p:pic>
        <p:nvPicPr>
          <p:cNvPr id="3" name="Picture 2" descr="\\BARRINGTON.INTERNAL\staff$\gdavies\Documents\My Pictures\Grafham 2020\2020-02-11\IMG_607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7" t="20110" r="27758" b="48142"/>
          <a:stretch/>
        </p:blipFill>
        <p:spPr bwMode="auto">
          <a:xfrm>
            <a:off x="9962148" y="417096"/>
            <a:ext cx="2057384" cy="27023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4678" r="45322" b="14152"/>
          <a:stretch/>
        </p:blipFill>
        <p:spPr>
          <a:xfrm>
            <a:off x="192506" y="336155"/>
            <a:ext cx="3753852" cy="4256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6679" r="-699"/>
          <a:stretch/>
        </p:blipFill>
        <p:spPr>
          <a:xfrm rot="16200000">
            <a:off x="3581669" y="870011"/>
            <a:ext cx="4266667" cy="3039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337" y="5422232"/>
            <a:ext cx="3545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Colby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096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2385" r="30593" b="66495"/>
          <a:stretch/>
        </p:blipFill>
        <p:spPr>
          <a:xfrm>
            <a:off x="83079" y="80241"/>
            <a:ext cx="1966756" cy="1685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5" t="4027" r="19328" b="53282"/>
          <a:stretch/>
        </p:blipFill>
        <p:spPr>
          <a:xfrm>
            <a:off x="9947563" y="4503643"/>
            <a:ext cx="2115127" cy="2265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t="22494" r="46042" b="18803"/>
          <a:stretch/>
        </p:blipFill>
        <p:spPr>
          <a:xfrm rot="5400000">
            <a:off x="-240194" y="2161359"/>
            <a:ext cx="2558473" cy="1911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6" t="5694" r="19894" b="54432"/>
          <a:stretch/>
        </p:blipFill>
        <p:spPr>
          <a:xfrm>
            <a:off x="10317017" y="80241"/>
            <a:ext cx="1745673" cy="2219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21" y="92366"/>
            <a:ext cx="1974272" cy="2632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t="-265" r="33788" b="54049"/>
          <a:stretch/>
        </p:blipFill>
        <p:spPr>
          <a:xfrm>
            <a:off x="4112548" y="92366"/>
            <a:ext cx="2253673" cy="206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13240" r="22025" b="4108"/>
          <a:stretch/>
        </p:blipFill>
        <p:spPr>
          <a:xfrm rot="5400000">
            <a:off x="3272349" y="4619298"/>
            <a:ext cx="2317880" cy="1889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17102" r="20819" b="29612"/>
          <a:stretch/>
        </p:blipFill>
        <p:spPr>
          <a:xfrm>
            <a:off x="10113817" y="2510895"/>
            <a:ext cx="1948874" cy="1911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8" t="29759" r="19180" b="23527"/>
          <a:stretch/>
        </p:blipFill>
        <p:spPr>
          <a:xfrm rot="16200000">
            <a:off x="8080436" y="2339328"/>
            <a:ext cx="2032003" cy="1893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7" t="37694" r="22975" b="28255"/>
          <a:stretch/>
        </p:blipFill>
        <p:spPr>
          <a:xfrm>
            <a:off x="7270076" y="4387949"/>
            <a:ext cx="2642161" cy="2335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9" t="28518" r="28041" b="27122"/>
          <a:stretch/>
        </p:blipFill>
        <p:spPr>
          <a:xfrm>
            <a:off x="8183468" y="127865"/>
            <a:ext cx="2022764" cy="21243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31420" r="53777" b="30690"/>
          <a:stretch/>
        </p:blipFill>
        <p:spPr>
          <a:xfrm rot="5400000">
            <a:off x="1301681" y="4585318"/>
            <a:ext cx="2281385" cy="1948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4" t="1696" r="29703" b="72041"/>
          <a:stretch/>
        </p:blipFill>
        <p:spPr>
          <a:xfrm>
            <a:off x="6429717" y="123248"/>
            <a:ext cx="1690255" cy="18010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11873" b="9625"/>
          <a:stretch/>
        </p:blipFill>
        <p:spPr>
          <a:xfrm>
            <a:off x="5473495" y="4350086"/>
            <a:ext cx="1695791" cy="23730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03" y="2858125"/>
            <a:ext cx="1443932" cy="14439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21131" y="2252276"/>
            <a:ext cx="3811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Leavers 2020</a:t>
            </a:r>
          </a:p>
          <a:p>
            <a:pPr algn="ctr"/>
            <a:endParaRPr lang="en-US" sz="2800" dirty="0" smtClean="0"/>
          </a:p>
        </p:txBody>
      </p:sp>
      <p:pic>
        <p:nvPicPr>
          <p:cNvPr id="18" name="Picture 17" descr="\\BARRINGTON.INTERNAL\staff$\gdavies\Documents\My Pictures\Grafham 2020\2020-02-11\IMG_6076.JPG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7" t="20110" r="27758" b="48142"/>
          <a:stretch/>
        </p:blipFill>
        <p:spPr bwMode="auto">
          <a:xfrm>
            <a:off x="83079" y="4736508"/>
            <a:ext cx="1300537" cy="17197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21131" y="3206383"/>
            <a:ext cx="3648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Come back and see us soon!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472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547360"/>
            <a:ext cx="8534400" cy="94580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6000" dirty="0">
                <a:latin typeface="Letter-join Plus 4" panose="02000505000000020003" pitchFamily="50" charset="0"/>
              </a:rPr>
              <a:t/>
            </a:r>
            <a:br>
              <a:rPr lang="en-GB" sz="6000" dirty="0">
                <a:latin typeface="Letter-join Plus 4" panose="02000505000000020003" pitchFamily="50" charset="0"/>
              </a:rPr>
            </a:br>
            <a:endParaRPr lang="en-GB" sz="6000" dirty="0">
              <a:latin typeface="Letter-join Plus 4" panose="02000505000000020003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0" y="132016"/>
            <a:ext cx="4265612" cy="31992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 r="19249" b="27331"/>
          <a:stretch/>
        </p:blipFill>
        <p:spPr>
          <a:xfrm>
            <a:off x="388816" y="3420936"/>
            <a:ext cx="1960880" cy="3338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7" y="221727"/>
            <a:ext cx="2892550" cy="5146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66" y="1252457"/>
            <a:ext cx="4272634" cy="5506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7855" y="5547360"/>
            <a:ext cx="3519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Nicholas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1162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15722" r="8605"/>
          <a:stretch/>
        </p:blipFill>
        <p:spPr>
          <a:xfrm>
            <a:off x="81280" y="81281"/>
            <a:ext cx="3281680" cy="4511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8" t="13926"/>
          <a:stretch/>
        </p:blipFill>
        <p:spPr>
          <a:xfrm>
            <a:off x="3415374" y="81281"/>
            <a:ext cx="2912693" cy="5079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t="18814" r="23951"/>
          <a:stretch/>
        </p:blipFill>
        <p:spPr>
          <a:xfrm>
            <a:off x="6471920" y="81281"/>
            <a:ext cx="2387600" cy="5567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148" r="13621" b="6370"/>
          <a:stretch/>
        </p:blipFill>
        <p:spPr>
          <a:xfrm>
            <a:off x="9003373" y="152401"/>
            <a:ext cx="3017521" cy="6410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120" y="5648961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Maggi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9656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8900"/>
            <a:ext cx="5151120" cy="3863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1" b="9075"/>
          <a:stretch/>
        </p:blipFill>
        <p:spPr>
          <a:xfrm>
            <a:off x="6065520" y="201295"/>
            <a:ext cx="2156460" cy="4370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18198" r="22518" b="9703"/>
          <a:stretch/>
        </p:blipFill>
        <p:spPr>
          <a:xfrm rot="5400000">
            <a:off x="7934960" y="638175"/>
            <a:ext cx="4582160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11258" r="21777" b="27408"/>
          <a:stretch/>
        </p:blipFill>
        <p:spPr>
          <a:xfrm>
            <a:off x="3422650" y="3206263"/>
            <a:ext cx="2567940" cy="3451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1350" y="5286375"/>
            <a:ext cx="372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Jazmin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203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5343" r="15661" b="11323"/>
          <a:stretch/>
        </p:blipFill>
        <p:spPr>
          <a:xfrm>
            <a:off x="110414" y="161925"/>
            <a:ext cx="4252036" cy="3857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5" r="11694" b="1388"/>
          <a:stretch/>
        </p:blipFill>
        <p:spPr>
          <a:xfrm>
            <a:off x="4185554" y="361950"/>
            <a:ext cx="3043921" cy="6210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t="22985" r="18823" b="-1613"/>
          <a:stretch/>
        </p:blipFill>
        <p:spPr>
          <a:xfrm>
            <a:off x="7162801" y="2949287"/>
            <a:ext cx="4953000" cy="3765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4800" y="904875"/>
            <a:ext cx="3362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Kingsley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3371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1250" r="741" b="10417"/>
          <a:stretch/>
        </p:blipFill>
        <p:spPr>
          <a:xfrm>
            <a:off x="142874" y="124402"/>
            <a:ext cx="3589233" cy="486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13472" r="11875" b="2500"/>
          <a:stretch/>
        </p:blipFill>
        <p:spPr>
          <a:xfrm>
            <a:off x="3779653" y="258977"/>
            <a:ext cx="4489818" cy="400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7169"/>
          <a:stretch/>
        </p:blipFill>
        <p:spPr>
          <a:xfrm>
            <a:off x="7791451" y="1762125"/>
            <a:ext cx="4400550" cy="499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2475" y="4825483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Oliver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68379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r="28125"/>
          <a:stretch/>
        </p:blipFill>
        <p:spPr>
          <a:xfrm>
            <a:off x="200025" y="219074"/>
            <a:ext cx="2628900" cy="4162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18194" b="17777"/>
          <a:stretch/>
        </p:blipFill>
        <p:spPr>
          <a:xfrm rot="16200000">
            <a:off x="2077939" y="1151035"/>
            <a:ext cx="4857748" cy="2993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9" t="37221" r="9445" b="10000"/>
          <a:stretch/>
        </p:blipFill>
        <p:spPr>
          <a:xfrm rot="16200000">
            <a:off x="5962651" y="333376"/>
            <a:ext cx="2943226" cy="2714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333" r="19028" b="16043"/>
          <a:stretch/>
        </p:blipFill>
        <p:spPr>
          <a:xfrm rot="16200000">
            <a:off x="5486398" y="3552822"/>
            <a:ext cx="3609977" cy="300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-371" r="14861" b="38518"/>
          <a:stretch/>
        </p:blipFill>
        <p:spPr>
          <a:xfrm rot="5400000">
            <a:off x="7634536" y="1897017"/>
            <a:ext cx="5787730" cy="3327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3525" y="5467350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Jim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6664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17102" r="12053"/>
          <a:stretch/>
        </p:blipFill>
        <p:spPr>
          <a:xfrm>
            <a:off x="7410450" y="1453458"/>
            <a:ext cx="4744896" cy="5261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6587"/>
          <a:stretch/>
        </p:blipFill>
        <p:spPr>
          <a:xfrm>
            <a:off x="133350" y="571499"/>
            <a:ext cx="3790950" cy="5658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11423" r="27042"/>
          <a:stretch/>
        </p:blipFill>
        <p:spPr>
          <a:xfrm>
            <a:off x="4067175" y="330637"/>
            <a:ext cx="3114675" cy="6384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6089" y="330637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Freddie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8635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3889"/>
          <a:stretch/>
        </p:blipFill>
        <p:spPr>
          <a:xfrm rot="5400000">
            <a:off x="3433146" y="714757"/>
            <a:ext cx="5160044" cy="3921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2778" b="2406"/>
          <a:stretch/>
        </p:blipFill>
        <p:spPr>
          <a:xfrm rot="5400000">
            <a:off x="7277551" y="1838451"/>
            <a:ext cx="5697209" cy="4131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0797" y="740255"/>
            <a:ext cx="5160044" cy="3870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7050" y="5667375"/>
            <a:ext cx="3381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Ernest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3986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290</TotalTime>
  <Words>34</Words>
  <Application>Microsoft Office PowerPoint</Application>
  <PresentationFormat>Widescreen</PresentationFormat>
  <Paragraphs>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Century Gothic</vt:lpstr>
      <vt:lpstr>Letter-join Plus 4</vt:lpstr>
      <vt:lpstr>Wingdings 3</vt:lpstr>
      <vt:lpstr>Slice</vt:lpstr>
      <vt:lpstr> Barrington c of e Primary School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Barrington c of e Primary School</dc:title>
  <dc:creator>Gill Davies</dc:creator>
  <cp:lastModifiedBy>Gill Davies</cp:lastModifiedBy>
  <cp:revision>37</cp:revision>
  <dcterms:created xsi:type="dcterms:W3CDTF">2020-06-28T15:33:59Z</dcterms:created>
  <dcterms:modified xsi:type="dcterms:W3CDTF">2020-07-15T17:24:57Z</dcterms:modified>
</cp:coreProperties>
</file>