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Lst>
  <p:sldSz cx="9144000" cy="5143500" type="screen16x9"/>
  <p:notesSz cx="6858000" cy="9144000"/>
  <p:embeddedFontLst>
    <p:embeddedFont>
      <p:font typeface="Cambria Math" panose="02040503050406030204" pitchFamily="18" charset="0"/>
      <p:regular r:id="rId28"/>
    </p:embeddedFont>
    <p:embeddedFont>
      <p:font typeface="Nunito" pitchFamily="2" charset="0"/>
      <p:regular r:id="rId29"/>
      <p:bold r:id="rId30"/>
      <p:italic r:id="rId31"/>
      <p:boldItalic r:id="rId32"/>
    </p:embeddedFont>
    <p:embeddedFont>
      <p:font typeface="Nunito Sans SemiBold"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3874" autoAdjust="0"/>
  </p:normalViewPr>
  <p:slideViewPr>
    <p:cSldViewPr snapToGrid="0">
      <p:cViewPr varScale="1">
        <p:scale>
          <a:sx n="55" d="100"/>
          <a:sy n="55" d="100"/>
        </p:scale>
        <p:origin x="16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627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a:t>
            </a:r>
            <a:br>
              <a:rPr lang="en-US" sz="4000" dirty="0">
                <a:solidFill>
                  <a:schemeClr val="bg1"/>
                </a:solidFill>
                <a:latin typeface="+mj-lt"/>
                <a:ea typeface="Arial"/>
                <a:cs typeface="Arial"/>
                <a:sym typeface="Arial"/>
              </a:rPr>
            </a:br>
            <a:r>
              <a:rPr lang="en-US" sz="4000" dirty="0">
                <a:solidFill>
                  <a:schemeClr val="bg1"/>
                </a:solidFill>
                <a:latin typeface="+mj-lt"/>
                <a:ea typeface="Arial"/>
                <a:cs typeface="Arial"/>
                <a:sym typeface="Arial"/>
              </a:rPr>
              <a:t>Presentation for Parents</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Wednesday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2022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Thursday 11</a:t>
            </a:r>
            <a:r>
              <a:rPr lang="en-GB" baseline="30000" dirty="0"/>
              <a:t>th</a:t>
            </a:r>
            <a:r>
              <a:rPr lang="en-GB" dirty="0"/>
              <a:t> May and Friday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 </a:t>
            </a:r>
            <a:r>
              <a:rPr lang="en-GB" dirty="0"/>
              <a:t>Monday 8</a:t>
            </a:r>
            <a:r>
              <a:rPr lang="en-GB" baseline="30000" dirty="0"/>
              <a:t>th</a:t>
            </a:r>
            <a:r>
              <a:rPr lang="en-GB" dirty="0"/>
              <a:t> May is a bank holiday this year.</a:t>
            </a: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Talk to school staff if you have any concerns.</a:t>
            </a:r>
          </a:p>
          <a:p>
            <a:r>
              <a:rPr lang="en-GB" dirty="0"/>
              <a:t>Encourage your child to talk to a member of staff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a:t>
            </a:r>
            <a:r>
              <a:rPr lang="en-GB" b="1" dirty="0"/>
              <a:t>good</a:t>
            </a:r>
            <a:r>
              <a:rPr lang="en-GB" dirty="0"/>
              <a:t>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will be split into smaller groups to undertake the tests in rooms across the school.</a:t>
            </a:r>
          </a:p>
          <a:p>
            <a:r>
              <a:rPr lang="en-GB" dirty="0"/>
              <a:t>Children are not allowed to talk to each other from the moment the assessments are handed out until they are collected at the end of the test. </a:t>
            </a:r>
          </a:p>
          <a:p>
            <a:r>
              <a:rPr lang="en-GB" dirty="0"/>
              <a:t>There will be adults in the room that the children are familiar with, supporting them to stay on task.</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Tuesday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will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have been working hard with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1758</Words>
  <Application>Microsoft Office PowerPoint</Application>
  <PresentationFormat>On-screen Show (16:9)</PresentationFormat>
  <Paragraphs>203</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Nunito Sans SemiBold</vt:lpstr>
      <vt:lpstr>Cambria Math</vt:lpstr>
      <vt:lpstr>Nunito</vt:lpstr>
      <vt:lpstr>TSL</vt:lpstr>
      <vt:lpstr>  Year 6 SATs 2023  Presentation for Parents</vt:lpstr>
      <vt:lpstr>What are the SATs? </vt:lpstr>
      <vt:lpstr>When and how the SATs are completed</vt:lpstr>
      <vt:lpstr>Specific arrangements for SATs</vt:lpstr>
      <vt:lpstr>The results</vt:lpstr>
      <vt:lpstr>Grammar, Punctuation and Spelling: Tuesday 9th May</vt:lpstr>
      <vt:lpstr>Grammar, Punctuation and Spelling: Paper 1 (GPS)</vt:lpstr>
      <vt:lpstr>Grammar, Punctuation and Spelling: Paper 1 (GPS)</vt:lpstr>
      <vt:lpstr>Grammar, Punctuation and Spelling: Paper 2 (spelling)</vt:lpstr>
      <vt:lpstr>Reading: Wednesday 10th May </vt:lpstr>
      <vt:lpstr>Reading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Claire Fonseka</cp:lastModifiedBy>
  <cp:revision>22</cp:revision>
  <dcterms:modified xsi:type="dcterms:W3CDTF">2023-03-23T15:29:03Z</dcterms:modified>
</cp:coreProperties>
</file>