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17" r:id="rId2"/>
    <p:sldId id="318" r:id="rId3"/>
    <p:sldId id="256" r:id="rId4"/>
    <p:sldId id="258" r:id="rId5"/>
    <p:sldId id="259" r:id="rId6"/>
    <p:sldId id="316" r:id="rId7"/>
    <p:sldId id="261" r:id="rId8"/>
    <p:sldId id="262" r:id="rId9"/>
    <p:sldId id="263" r:id="rId10"/>
    <p:sldId id="323" r:id="rId11"/>
    <p:sldId id="265" r:id="rId12"/>
    <p:sldId id="266" r:id="rId13"/>
    <p:sldId id="267" r:id="rId14"/>
    <p:sldId id="268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6" r:id="rId24"/>
    <p:sldId id="337" r:id="rId25"/>
    <p:sldId id="338" r:id="rId26"/>
    <p:sldId id="335" r:id="rId27"/>
    <p:sldId id="332" r:id="rId28"/>
    <p:sldId id="333" r:id="rId29"/>
    <p:sldId id="340" r:id="rId30"/>
    <p:sldId id="339" r:id="rId31"/>
    <p:sldId id="344" r:id="rId32"/>
    <p:sldId id="345" r:id="rId33"/>
    <p:sldId id="346" r:id="rId34"/>
    <p:sldId id="321" r:id="rId35"/>
    <p:sldId id="319" r:id="rId36"/>
    <p:sldId id="320" r:id="rId37"/>
  </p:sldIdLst>
  <p:sldSz cx="12192000" cy="6858000"/>
  <p:notesSz cx="6858000" cy="9144000"/>
  <p:embeddedFontLst>
    <p:embeddedFont>
      <p:font typeface="Berlin Sans FB" panose="020E0602020502020306" pitchFamily="34" charset="0"/>
      <p:regular r:id="rId40"/>
      <p:bold r:id="rId41"/>
    </p:embeddedFont>
    <p:embeddedFont>
      <p:font typeface="Calibri Light" panose="020F0302020204030204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B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94" autoAdjust="0"/>
  </p:normalViewPr>
  <p:slideViewPr>
    <p:cSldViewPr snapToGrid="0">
      <p:cViewPr varScale="1">
        <p:scale>
          <a:sx n="83" d="100"/>
          <a:sy n="83" d="100"/>
        </p:scale>
        <p:origin x="-629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52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Berlin Sans FB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D4348-B04D-4ECB-83BB-18E45D4AE51E}" type="datetimeFigureOut">
              <a:rPr lang="en-GB" smtClean="0">
                <a:latin typeface="Berlin Sans FB"/>
              </a:rPr>
              <a:pPr/>
              <a:t>18/08/2021</a:t>
            </a:fld>
            <a:endParaRPr lang="en-GB" dirty="0">
              <a:latin typeface="Berlin Sans FB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Berlin Sans FB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DA9E8-A580-4BC3-ABFD-308FDF030AA1}" type="slidenum">
              <a:rPr lang="en-GB" smtClean="0">
                <a:latin typeface="Berlin Sans FB"/>
              </a:rPr>
              <a:pPr/>
              <a:t>‹#›</a:t>
            </a:fld>
            <a:endParaRPr lang="en-GB" dirty="0">
              <a:latin typeface="Berlin Sans FB"/>
            </a:endParaRPr>
          </a:p>
        </p:txBody>
      </p:sp>
    </p:spTree>
    <p:extLst>
      <p:ext uri="{BB962C8B-B14F-4D97-AF65-F5344CB8AC3E}">
        <p14:creationId xmlns:p14="http://schemas.microsoft.com/office/powerpoint/2010/main" val="2585176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"/>
              </a:defRPr>
            </a:lvl1pPr>
          </a:lstStyle>
          <a:p>
            <a:fld id="{DB818DF3-D9EA-4FDF-AF92-C101DDC6E3FF}" type="datetimeFigureOut">
              <a:rPr lang="en-GB" smtClean="0"/>
              <a:pPr/>
              <a:t>18/08/2021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"/>
              </a:defRPr>
            </a:lvl1pPr>
          </a:lstStyle>
          <a:p>
            <a:fld id="{D7068C3C-E526-4DAB-9E4B-B8172A762B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537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Berlin Sans FB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Berlin Sans FB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Berlin Sans FB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Berlin Sans FB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erlin Sans FB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68C3C-E526-4DAB-9E4B-B8172A762B3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87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48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16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69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8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32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1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44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96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3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4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20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erlin Sans FB"/>
              </a:defRPr>
            </a:lvl1pPr>
          </a:lstStyle>
          <a:p>
            <a:fld id="{CFE51B6D-154E-44D0-8C1F-0E0FAD990CA3}" type="datetimeFigureOut">
              <a:rPr lang="en-GB" smtClean="0"/>
              <a:pPr/>
              <a:t>18/08/2021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erlin Sans FB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erlin Sans FB"/>
              </a:defRPr>
            </a:lvl1pPr>
          </a:lstStyle>
          <a:p>
            <a:fld id="{24A6E575-48ED-456C-A365-F8FCF8460FD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62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erlin Sans FB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erlin Sans FB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erlin Sans FB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erlin Sans FB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erlin Sans FB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4470" y="2091791"/>
            <a:ext cx="9463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latin typeface="Berlin Sans FB" panose="020E0602020502020306" pitchFamily="34" charset="0"/>
              </a:rPr>
              <a:t>Song of Sounds</a:t>
            </a:r>
            <a:endParaRPr lang="en-GB" sz="10000" dirty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84" y="0"/>
            <a:ext cx="2517572" cy="461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4382" y="2400299"/>
            <a:ext cx="2097569" cy="412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922" y="2667554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A huge charge </a:t>
            </a:r>
            <a:r>
              <a:rPr lang="en-GB" sz="5400" dirty="0" err="1">
                <a:latin typeface="Berlin Sans FB" panose="020E0602020502020306"/>
              </a:rPr>
              <a:t>ge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ge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ge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334" y="0"/>
            <a:ext cx="7640983" cy="5532742"/>
          </a:xfrm>
          <a:prstGeom prst="rect">
            <a:avLst/>
          </a:prstGeom>
        </p:spPr>
      </p:pic>
      <p:pic>
        <p:nvPicPr>
          <p:cNvPr id="9" name="J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" b="17154"/>
          <a:stretch/>
        </p:blipFill>
        <p:spPr>
          <a:xfrm>
            <a:off x="10174482" y="177022"/>
            <a:ext cx="1861734" cy="1909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t="34639" r="28232" b="26735"/>
          <a:stretch/>
        </p:blipFill>
        <p:spPr>
          <a:xfrm>
            <a:off x="6862714" y="1979626"/>
            <a:ext cx="3620737" cy="295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22" y="299073"/>
            <a:ext cx="6018286" cy="43577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621" y="5400000"/>
            <a:ext cx="12140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Badger on a bridge </a:t>
            </a:r>
            <a:r>
              <a:rPr lang="en-GB" sz="5400" dirty="0" err="1">
                <a:latin typeface="Berlin Sans FB" panose="020E0602020502020306"/>
              </a:rPr>
              <a:t>dge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dge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dge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10" name="J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" b="17154"/>
          <a:stretch/>
        </p:blipFill>
        <p:spPr>
          <a:xfrm>
            <a:off x="10174482" y="177022"/>
            <a:ext cx="1861734" cy="1909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1" t="23367" r="22668" b="27835"/>
          <a:stretch/>
        </p:blipFill>
        <p:spPr>
          <a:xfrm>
            <a:off x="235671" y="1244338"/>
            <a:ext cx="5599447" cy="373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A giant genie g </a:t>
            </a:r>
            <a:r>
              <a:rPr lang="en-GB" sz="5400" dirty="0" err="1">
                <a:latin typeface="Berlin Sans FB" panose="020E0602020502020306"/>
              </a:rPr>
              <a:t>g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g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535" y="0"/>
            <a:ext cx="7770485" cy="5626510"/>
          </a:xfrm>
          <a:prstGeom prst="rect">
            <a:avLst/>
          </a:prstGeom>
        </p:spPr>
      </p:pic>
      <p:pic>
        <p:nvPicPr>
          <p:cNvPr id="10" name="J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" b="17154"/>
          <a:stretch/>
        </p:blipFill>
        <p:spPr>
          <a:xfrm>
            <a:off x="10174482" y="177022"/>
            <a:ext cx="1861734" cy="1909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7" t="34226" r="36715" b="27835"/>
          <a:stretch/>
        </p:blipFill>
        <p:spPr>
          <a:xfrm>
            <a:off x="6843860" y="1941922"/>
            <a:ext cx="1789379" cy="29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0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737032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Knobbly knees </a:t>
            </a:r>
            <a:r>
              <a:rPr lang="en-GB" sz="5400" dirty="0" err="1">
                <a:latin typeface="Berlin Sans FB" panose="020E0602020502020306"/>
              </a:rPr>
              <a:t>kn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kn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kn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33" y="223455"/>
            <a:ext cx="2871757" cy="5241822"/>
          </a:xfrm>
          <a:prstGeom prst="rect">
            <a:avLst/>
          </a:prstGeom>
        </p:spPr>
      </p:pic>
      <p:pic>
        <p:nvPicPr>
          <p:cNvPr id="11" name="N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9"/>
          <a:stretch/>
        </p:blipFill>
        <p:spPr>
          <a:xfrm>
            <a:off x="10174464" y="159767"/>
            <a:ext cx="1861749" cy="1932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5" t="22680" r="25365" b="41306"/>
          <a:stretch/>
        </p:blipFill>
        <p:spPr>
          <a:xfrm>
            <a:off x="1150068" y="1178350"/>
            <a:ext cx="4062820" cy="27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691" y="235360"/>
            <a:ext cx="7247663" cy="52479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Gnat on a gnome </a:t>
            </a:r>
            <a:r>
              <a:rPr lang="en-GB" sz="5400" dirty="0" err="1">
                <a:latin typeface="Berlin Sans FB" panose="020E0602020502020306"/>
              </a:rPr>
              <a:t>gn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gn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gn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10" name="N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9"/>
          <a:stretch/>
        </p:blipFill>
        <p:spPr>
          <a:xfrm>
            <a:off x="10174464" y="159767"/>
            <a:ext cx="1861749" cy="1932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7" t="33402" r="24675" b="27148"/>
          <a:stretch/>
        </p:blipFill>
        <p:spPr>
          <a:xfrm>
            <a:off x="5363854" y="1847655"/>
            <a:ext cx="4189163" cy="302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Dinner with granny </a:t>
            </a:r>
            <a:r>
              <a:rPr lang="en-GB" sz="5400" dirty="0" err="1">
                <a:latin typeface="Berlin Sans FB" panose="020E0602020502020306"/>
              </a:rPr>
              <a:t>nn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nn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nn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92" y="-85066"/>
            <a:ext cx="7302793" cy="5287861"/>
          </a:xfrm>
          <a:prstGeom prst="rect">
            <a:avLst/>
          </a:prstGeom>
        </p:spPr>
      </p:pic>
      <p:pic>
        <p:nvPicPr>
          <p:cNvPr id="10" name="N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9"/>
          <a:stretch/>
        </p:blipFill>
        <p:spPr>
          <a:xfrm>
            <a:off x="10174464" y="159767"/>
            <a:ext cx="1861749" cy="1932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32715" r="24997" b="40756"/>
          <a:stretch/>
        </p:blipFill>
        <p:spPr>
          <a:xfrm>
            <a:off x="904973" y="1923068"/>
            <a:ext cx="4210174" cy="20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922" y="2667554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Tiny little bubble le </a:t>
            </a:r>
            <a:r>
              <a:rPr lang="en-GB" sz="5400" dirty="0" err="1">
                <a:latin typeface="Berlin Sans FB" panose="020E0602020502020306"/>
              </a:rPr>
              <a:t>le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le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530" y="-73739"/>
            <a:ext cx="7640983" cy="5532740"/>
          </a:xfrm>
          <a:prstGeom prst="rect">
            <a:avLst/>
          </a:prstGeom>
        </p:spPr>
      </p:pic>
      <p:pic>
        <p:nvPicPr>
          <p:cNvPr id="9" name="L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b="2816"/>
          <a:stretch/>
        </p:blipFill>
        <p:spPr>
          <a:xfrm>
            <a:off x="10146453" y="171619"/>
            <a:ext cx="1867164" cy="1907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2" t="23230" r="31201" b="40893"/>
          <a:stretch/>
        </p:blipFill>
        <p:spPr>
          <a:xfrm>
            <a:off x="6975831" y="1093510"/>
            <a:ext cx="2652438" cy="274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3573" y="2338120"/>
            <a:ext cx="10063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We can sing a song of sounds, </a:t>
            </a:r>
          </a:p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3" name="Picture 2" descr="46 music no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4046" y="243069"/>
            <a:ext cx="2073863" cy="1777597"/>
          </a:xfrm>
          <a:prstGeom prst="rect">
            <a:avLst/>
          </a:prstGeom>
        </p:spPr>
      </p:pic>
      <p:pic>
        <p:nvPicPr>
          <p:cNvPr id="5" name="Picture 4" descr="46 music no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331" y="4678102"/>
            <a:ext cx="2073863" cy="17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99" y="-385616"/>
            <a:ext cx="8323915" cy="60272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621" y="5400000"/>
            <a:ext cx="12140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Travel on a camel el </a:t>
            </a:r>
            <a:r>
              <a:rPr lang="en-GB" sz="5400" dirty="0" err="1">
                <a:latin typeface="Berlin Sans FB" panose="020E0602020502020306"/>
              </a:rPr>
              <a:t>el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el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10" name="L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b="2816"/>
          <a:stretch/>
        </p:blipFill>
        <p:spPr>
          <a:xfrm>
            <a:off x="10146453" y="171619"/>
            <a:ext cx="1867164" cy="19077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9" t="23093" r="28479" b="41443"/>
          <a:stretch/>
        </p:blipFill>
        <p:spPr>
          <a:xfrm>
            <a:off x="1348032" y="1206629"/>
            <a:ext cx="2947165" cy="271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Pedal for a medal al </a:t>
            </a:r>
            <a:r>
              <a:rPr lang="en-GB" sz="5400" dirty="0" err="1">
                <a:latin typeface="Berlin Sans FB" panose="020E0602020502020306"/>
              </a:rPr>
              <a:t>al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al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459" y="0"/>
            <a:ext cx="7770485" cy="5619948"/>
          </a:xfrm>
          <a:prstGeom prst="rect">
            <a:avLst/>
          </a:prstGeom>
        </p:spPr>
      </p:pic>
      <p:pic>
        <p:nvPicPr>
          <p:cNvPr id="10" name="L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b="2816"/>
          <a:stretch/>
        </p:blipFill>
        <p:spPr>
          <a:xfrm>
            <a:off x="10146453" y="171619"/>
            <a:ext cx="1867164" cy="19077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3" t="22131" r="27694" b="40343"/>
          <a:stretch/>
        </p:blipFill>
        <p:spPr>
          <a:xfrm>
            <a:off x="5929458" y="999239"/>
            <a:ext cx="3199800" cy="287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5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737032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38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Unusual treasure s </a:t>
            </a:r>
            <a:r>
              <a:rPr lang="en-GB" sz="5400" dirty="0" err="1">
                <a:latin typeface="Berlin Sans FB" panose="020E0602020502020306"/>
              </a:rPr>
              <a:t>s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s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880" y="-786017"/>
            <a:ext cx="8689768" cy="6292152"/>
          </a:xfrm>
          <a:prstGeom prst="rect">
            <a:avLst/>
          </a:prstGeom>
        </p:spPr>
      </p:pic>
      <p:pic>
        <p:nvPicPr>
          <p:cNvPr id="9" name="sh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8" b="15821"/>
          <a:stretch/>
        </p:blipFill>
        <p:spPr>
          <a:xfrm>
            <a:off x="10183613" y="178717"/>
            <a:ext cx="1879693" cy="19142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9" t="34089" r="37872" b="40756"/>
          <a:stretch/>
        </p:blipFill>
        <p:spPr>
          <a:xfrm>
            <a:off x="7277492" y="1904215"/>
            <a:ext cx="1473570" cy="192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3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60" y="378392"/>
            <a:ext cx="6554119" cy="46241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621" y="5400000"/>
            <a:ext cx="12140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Commotion at the station </a:t>
            </a:r>
            <a:r>
              <a:rPr lang="en-GB" sz="5400" dirty="0" err="1">
                <a:latin typeface="Berlin Sans FB" panose="020E0602020502020306"/>
              </a:rPr>
              <a:t>ti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ti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ti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10" name="sh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8" b="15821"/>
          <a:stretch/>
        </p:blipFill>
        <p:spPr>
          <a:xfrm>
            <a:off x="10183613" y="178717"/>
            <a:ext cx="1879693" cy="1914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6" t="25567" r="30393" b="41031"/>
          <a:stretch/>
        </p:blipFill>
        <p:spPr>
          <a:xfrm>
            <a:off x="1121791" y="1423448"/>
            <a:ext cx="2610340" cy="25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3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It’s officially delicious ci </a:t>
            </a:r>
            <a:r>
              <a:rPr lang="en-GB" sz="5400" dirty="0" err="1">
                <a:latin typeface="Berlin Sans FB" panose="020E0602020502020306"/>
              </a:rPr>
              <a:t>ci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ci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36" y="-543464"/>
            <a:ext cx="7770482" cy="5626510"/>
          </a:xfrm>
          <a:prstGeom prst="rect">
            <a:avLst/>
          </a:prstGeom>
        </p:spPr>
      </p:pic>
      <p:pic>
        <p:nvPicPr>
          <p:cNvPr id="10" name="sh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8" b="15821"/>
          <a:stretch/>
        </p:blipFill>
        <p:spPr>
          <a:xfrm>
            <a:off x="10183613" y="178717"/>
            <a:ext cx="1879693" cy="1914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9" t="25154" r="29865" b="40206"/>
          <a:stretch/>
        </p:blipFill>
        <p:spPr>
          <a:xfrm>
            <a:off x="7315200" y="1800519"/>
            <a:ext cx="2705064" cy="26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4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922" y="2667554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37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Walk along the wall a </a:t>
            </a:r>
            <a:r>
              <a:rPr lang="en-GB" sz="5400" dirty="0" err="1">
                <a:latin typeface="Berlin Sans FB" panose="020E0602020502020306"/>
              </a:rPr>
              <a:t>a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a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13" y="-1132237"/>
            <a:ext cx="6323002" cy="6475978"/>
          </a:xfrm>
          <a:prstGeom prst="rect">
            <a:avLst/>
          </a:prstGeom>
        </p:spPr>
      </p:pic>
      <p:pic>
        <p:nvPicPr>
          <p:cNvPr id="10" name="or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/>
          <a:stretch/>
        </p:blipFill>
        <p:spPr>
          <a:xfrm>
            <a:off x="10172449" y="149013"/>
            <a:ext cx="1871634" cy="1907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9" t="34364" r="33199" b="40344"/>
          <a:stretch/>
        </p:blipFill>
        <p:spPr>
          <a:xfrm>
            <a:off x="1178349" y="2026761"/>
            <a:ext cx="2040268" cy="193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82" y="168946"/>
            <a:ext cx="7247661" cy="52479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It’s warm on the ward </a:t>
            </a:r>
            <a:r>
              <a:rPr lang="en-GB" sz="5400" dirty="0" err="1">
                <a:latin typeface="Berlin Sans FB" panose="020E0602020502020306"/>
              </a:rPr>
              <a:t>ar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ar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ar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10" name="or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/>
          <a:stretch/>
        </p:blipFill>
        <p:spPr>
          <a:xfrm>
            <a:off x="10172449" y="149013"/>
            <a:ext cx="1871634" cy="1907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 t="34227" r="28324" b="41718"/>
          <a:stretch/>
        </p:blipFill>
        <p:spPr>
          <a:xfrm>
            <a:off x="6843859" y="1960775"/>
            <a:ext cx="3378664" cy="184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9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Wrestle with your wrapping </a:t>
            </a:r>
            <a:r>
              <a:rPr lang="en-GB" sz="5400" dirty="0" err="1">
                <a:latin typeface="Berlin Sans FB" panose="020E0602020502020306"/>
              </a:rPr>
              <a:t>wr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wr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wr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82" y="-420292"/>
            <a:ext cx="7775318" cy="5630011"/>
          </a:xfrm>
          <a:prstGeom prst="rect">
            <a:avLst/>
          </a:prstGeom>
        </p:spPr>
      </p:pic>
      <p:pic>
        <p:nvPicPr>
          <p:cNvPr id="10" name="R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2"/>
          <a:stretch/>
        </p:blipFill>
        <p:spPr>
          <a:xfrm>
            <a:off x="10174144" y="135466"/>
            <a:ext cx="1841152" cy="19186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3" t="35051" r="25469" b="41581"/>
          <a:stretch/>
        </p:blipFill>
        <p:spPr>
          <a:xfrm>
            <a:off x="707010" y="2102178"/>
            <a:ext cx="4231168" cy="17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2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815"/>
            <a:ext cx="7565308" cy="54747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/>
              </a:rPr>
              <a:t>Monkey up the chimney </a:t>
            </a:r>
            <a:r>
              <a:rPr lang="en-GB" sz="5400" dirty="0" err="1">
                <a:latin typeface="Berlin Sans FB"/>
              </a:rPr>
              <a:t>ey</a:t>
            </a:r>
            <a:r>
              <a:rPr lang="en-GB" sz="5400" dirty="0">
                <a:latin typeface="Berlin Sans FB"/>
              </a:rPr>
              <a:t> </a:t>
            </a:r>
            <a:r>
              <a:rPr lang="en-GB" sz="5400" dirty="0" err="1">
                <a:latin typeface="Berlin Sans FB"/>
              </a:rPr>
              <a:t>ey</a:t>
            </a:r>
            <a:r>
              <a:rPr lang="en-GB" sz="5400" dirty="0">
                <a:latin typeface="Berlin Sans FB"/>
              </a:rPr>
              <a:t> </a:t>
            </a:r>
            <a:r>
              <a:rPr lang="en-GB" sz="5400" dirty="0" err="1">
                <a:latin typeface="Berlin Sans FB"/>
              </a:rPr>
              <a:t>ey</a:t>
            </a:r>
            <a:r>
              <a:rPr lang="en-GB" sz="5400" dirty="0">
                <a:latin typeface="Berlin Sans FB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9" t="33814" r="26912" b="26873"/>
          <a:stretch/>
        </p:blipFill>
        <p:spPr>
          <a:xfrm>
            <a:off x="6429078" y="1602557"/>
            <a:ext cx="3778609" cy="3010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7"/>
          <a:stretch/>
        </p:blipFill>
        <p:spPr>
          <a:xfrm>
            <a:off x="10135518" y="179439"/>
            <a:ext cx="1908213" cy="19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0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737032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4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Meet my mother and my brother o </a:t>
            </a:r>
            <a:r>
              <a:rPr lang="en-GB" sz="5400" dirty="0" err="1">
                <a:latin typeface="Berlin Sans FB" panose="020E0602020502020306"/>
              </a:rPr>
              <a:t>o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o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0" y="-211762"/>
            <a:ext cx="7640983" cy="5532740"/>
          </a:xfrm>
          <a:prstGeom prst="rect">
            <a:avLst/>
          </a:prstGeom>
        </p:spPr>
      </p:pic>
      <p:pic>
        <p:nvPicPr>
          <p:cNvPr id="9" name="U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b="2669"/>
          <a:stretch/>
        </p:blipFill>
        <p:spPr>
          <a:xfrm>
            <a:off x="10146453" y="174668"/>
            <a:ext cx="1863444" cy="1904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1" t="34639" r="36225" b="41031"/>
          <a:stretch/>
        </p:blipFill>
        <p:spPr>
          <a:xfrm>
            <a:off x="7824246" y="1970200"/>
            <a:ext cx="1841962" cy="18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4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8530">
            <a:off x="3184606" y="506460"/>
            <a:ext cx="6856409" cy="49646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621" y="5400000"/>
            <a:ext cx="12140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I want a new watch a </a:t>
            </a:r>
            <a:r>
              <a:rPr lang="en-GB" sz="5400" dirty="0" err="1">
                <a:latin typeface="Berlin Sans FB" panose="020E0602020502020306"/>
              </a:rPr>
              <a:t>a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a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10" name="O soun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/>
          <a:stretch/>
        </p:blipFill>
        <p:spPr>
          <a:xfrm>
            <a:off x="10103698" y="155786"/>
            <a:ext cx="1914310" cy="19074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2" t="34365" r="32844" b="40206"/>
          <a:stretch/>
        </p:blipFill>
        <p:spPr>
          <a:xfrm>
            <a:off x="1197204" y="2083321"/>
            <a:ext cx="2136701" cy="194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Worms at work or </a:t>
            </a:r>
            <a:r>
              <a:rPr lang="en-GB" sz="5400" dirty="0" err="1">
                <a:latin typeface="Berlin Sans FB" panose="020E0602020502020306"/>
              </a:rPr>
              <a:t>or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or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316" y="-680115"/>
            <a:ext cx="8790077" cy="6364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4" t="34364" r="28303" b="41582"/>
          <a:stretch/>
        </p:blipFill>
        <p:spPr>
          <a:xfrm>
            <a:off x="6862711" y="2121030"/>
            <a:ext cx="3326084" cy="1841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b="2126"/>
          <a:stretch/>
        </p:blipFill>
        <p:spPr>
          <a:xfrm>
            <a:off x="10153226" y="178393"/>
            <a:ext cx="1873265" cy="19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74782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Berlin Sans FB" pitchFamily="34" charset="0"/>
              </a:rPr>
              <a:t>Skip to my </a:t>
            </a:r>
            <a:r>
              <a:rPr lang="en-GB" sz="5400" dirty="0" err="1" smtClean="0">
                <a:latin typeface="Berlin Sans FB" pitchFamily="34" charset="0"/>
              </a:rPr>
              <a:t>lou</a:t>
            </a:r>
            <a:r>
              <a:rPr lang="en-GB" sz="5400" dirty="0" smtClean="0">
                <a:latin typeface="Berlin Sans FB" pitchFamily="34" charset="0"/>
              </a:rPr>
              <a:t> my darling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84865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Berlin Sans FB" pitchFamily="34" charset="0"/>
              </a:rPr>
              <a:t>Now we’ve sung our song to you, </a:t>
            </a:r>
            <a:br>
              <a:rPr lang="en-GB" sz="5400" dirty="0" smtClean="0">
                <a:latin typeface="Berlin Sans FB" pitchFamily="34" charset="0"/>
              </a:rPr>
            </a:br>
            <a:r>
              <a:rPr lang="en-GB" sz="5400" dirty="0" smtClean="0">
                <a:latin typeface="Berlin Sans FB" pitchFamily="34" charset="0"/>
              </a:rPr>
              <a:t>you can learn to blend sounds too.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68751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Berlin Sans FB" pitchFamily="34" charset="0"/>
              </a:rPr>
              <a:t>Blending helps you read and write</a:t>
            </a:r>
            <a:br>
              <a:rPr lang="en-GB" sz="5400" dirty="0" smtClean="0">
                <a:latin typeface="Berlin Sans FB" pitchFamily="34" charset="0"/>
              </a:rPr>
            </a:br>
            <a:r>
              <a:rPr lang="en-GB" sz="5400" dirty="0" smtClean="0">
                <a:latin typeface="Berlin Sans FB" pitchFamily="34" charset="0"/>
              </a:rPr>
              <a:t>so sing this song all day and night. 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66" y="78991"/>
            <a:ext cx="8106603" cy="58698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40000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/>
              </a:rPr>
              <a:t>Baby with a </a:t>
            </a:r>
            <a:r>
              <a:rPr lang="en-GB" sz="5400">
                <a:latin typeface="Berlin Sans FB"/>
              </a:rPr>
              <a:t>teddy y </a:t>
            </a:r>
            <a:r>
              <a:rPr lang="en-GB" sz="5400" smtClean="0">
                <a:latin typeface="Berlin Sans FB"/>
              </a:rPr>
              <a:t>y</a:t>
            </a:r>
            <a:r>
              <a:rPr lang="en-GB" sz="5400">
                <a:latin typeface="Berlin Sans FB"/>
              </a:rPr>
              <a:t> y</a:t>
            </a:r>
            <a:r>
              <a:rPr lang="en-GB" sz="5400" smtClean="0">
                <a:latin typeface="Berlin Sans FB"/>
              </a:rPr>
              <a:t> </a:t>
            </a:r>
            <a:endParaRPr lang="en-GB" sz="5400" dirty="0">
              <a:latin typeface="Berlin Sans FB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 t="34227" r="33581" b="27285"/>
          <a:stretch/>
        </p:blipFill>
        <p:spPr>
          <a:xfrm>
            <a:off x="1923069" y="1602557"/>
            <a:ext cx="1926142" cy="2947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7"/>
          <a:stretch/>
        </p:blipFill>
        <p:spPr>
          <a:xfrm>
            <a:off x="10135518" y="179439"/>
            <a:ext cx="1908213" cy="19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2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5" t="13990" r="19078" b="6800"/>
          <a:stretch/>
        </p:blipFill>
        <p:spPr>
          <a:xfrm>
            <a:off x="1415845" y="264839"/>
            <a:ext cx="4638368" cy="52693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/>
              </a:rPr>
              <a:t>Believe and you’ll achieve </a:t>
            </a:r>
            <a:r>
              <a:rPr lang="en-GB" sz="5400" dirty="0" err="1">
                <a:latin typeface="Berlin Sans FB"/>
              </a:rPr>
              <a:t>ie</a:t>
            </a:r>
            <a:r>
              <a:rPr lang="en-GB" sz="5400" dirty="0">
                <a:latin typeface="Berlin Sans FB"/>
              </a:rPr>
              <a:t> </a:t>
            </a:r>
            <a:r>
              <a:rPr lang="en-GB" sz="5400" dirty="0" err="1" smtClean="0">
                <a:latin typeface="Berlin Sans FB"/>
              </a:rPr>
              <a:t>ie</a:t>
            </a:r>
            <a:r>
              <a:rPr lang="en-GB" sz="5400" dirty="0" smtClean="0">
                <a:latin typeface="Berlin Sans FB"/>
              </a:rPr>
              <a:t> </a:t>
            </a:r>
            <a:r>
              <a:rPr lang="en-GB" sz="5400" dirty="0" err="1">
                <a:latin typeface="Berlin Sans FB"/>
              </a:rPr>
              <a:t>ie</a:t>
            </a:r>
            <a:r>
              <a:rPr lang="en-GB" sz="5400" dirty="0">
                <a:latin typeface="Berlin Sans FB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4" t="25154" r="30576" b="40069"/>
          <a:stretch/>
        </p:blipFill>
        <p:spPr>
          <a:xfrm>
            <a:off x="6749591" y="1423446"/>
            <a:ext cx="2862931" cy="2662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7"/>
          <a:stretch/>
        </p:blipFill>
        <p:spPr>
          <a:xfrm>
            <a:off x="10135518" y="179439"/>
            <a:ext cx="1908213" cy="19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922" y="2667554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1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/>
              </a:rPr>
              <a:t>Cycle through the city c </a:t>
            </a:r>
            <a:r>
              <a:rPr lang="en-GB" sz="5400" dirty="0" err="1">
                <a:latin typeface="Berlin Sans FB"/>
              </a:rPr>
              <a:t>c</a:t>
            </a:r>
            <a:r>
              <a:rPr lang="en-GB" sz="5400" dirty="0">
                <a:latin typeface="Berlin Sans FB"/>
              </a:rPr>
              <a:t> </a:t>
            </a:r>
            <a:r>
              <a:rPr lang="en-GB" sz="5400" dirty="0" err="1">
                <a:latin typeface="Berlin Sans FB"/>
              </a:rPr>
              <a:t>c</a:t>
            </a:r>
            <a:r>
              <a:rPr lang="en-GB" sz="5400" dirty="0">
                <a:latin typeface="Berlin Sans FB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57" y="0"/>
            <a:ext cx="7239210" cy="5241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4" t="34227" r="35845" b="40069"/>
          <a:stretch/>
        </p:blipFill>
        <p:spPr>
          <a:xfrm>
            <a:off x="801279" y="1970203"/>
            <a:ext cx="1747257" cy="1968217"/>
          </a:xfrm>
          <a:prstGeom prst="rect">
            <a:avLst/>
          </a:prstGeom>
        </p:spPr>
      </p:pic>
      <p:pic>
        <p:nvPicPr>
          <p:cNvPr id="10" name="S soun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/>
          <a:stretch/>
        </p:blipFill>
        <p:spPr>
          <a:xfrm>
            <a:off x="10172419" y="167406"/>
            <a:ext cx="1847248" cy="18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888" y="80281"/>
            <a:ext cx="7247663" cy="52479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40000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Some cheese please se </a:t>
            </a:r>
            <a:r>
              <a:rPr lang="en-GB" sz="5400" dirty="0" err="1">
                <a:latin typeface="Berlin Sans FB" panose="020E0602020502020306"/>
              </a:rPr>
              <a:t>se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se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t="34227" r="28662" b="40069"/>
          <a:stretch/>
        </p:blipFill>
        <p:spPr>
          <a:xfrm>
            <a:off x="6495067" y="1800520"/>
            <a:ext cx="3357590" cy="1968217"/>
          </a:xfrm>
          <a:prstGeom prst="rect">
            <a:avLst/>
          </a:prstGeom>
        </p:spPr>
      </p:pic>
      <p:pic>
        <p:nvPicPr>
          <p:cNvPr id="13" name="S soun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/>
          <a:stretch/>
        </p:blipFill>
        <p:spPr>
          <a:xfrm>
            <a:off x="10172419" y="167406"/>
            <a:ext cx="1847248" cy="18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2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0000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Berlin Sans FB" panose="020E0602020502020306"/>
              </a:rPr>
              <a:t>It’s ace in space </a:t>
            </a:r>
            <a:r>
              <a:rPr lang="en-GB" sz="5400" dirty="0" err="1">
                <a:latin typeface="Berlin Sans FB" panose="020E0602020502020306"/>
              </a:rPr>
              <a:t>ce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ce</a:t>
            </a:r>
            <a:r>
              <a:rPr lang="en-GB" sz="5400" dirty="0">
                <a:latin typeface="Berlin Sans FB" panose="020E0602020502020306"/>
              </a:rPr>
              <a:t> </a:t>
            </a:r>
            <a:r>
              <a:rPr lang="en-GB" sz="5400" dirty="0" err="1">
                <a:latin typeface="Berlin Sans FB" panose="020E0602020502020306"/>
              </a:rPr>
              <a:t>ce</a:t>
            </a:r>
            <a:r>
              <a:rPr lang="en-GB" sz="5400" dirty="0">
                <a:latin typeface="Berlin Sans FB" panose="020E0602020502020306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5" y="-80067"/>
            <a:ext cx="7302793" cy="52878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6" t="34227" r="28881" b="39931"/>
          <a:stretch/>
        </p:blipFill>
        <p:spPr>
          <a:xfrm>
            <a:off x="490194" y="2017335"/>
            <a:ext cx="3312865" cy="1977208"/>
          </a:xfrm>
          <a:prstGeom prst="rect">
            <a:avLst/>
          </a:prstGeom>
        </p:spPr>
      </p:pic>
      <p:pic>
        <p:nvPicPr>
          <p:cNvPr id="13" name="S soun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/>
          <a:stretch/>
        </p:blipFill>
        <p:spPr>
          <a:xfrm>
            <a:off x="10172419" y="167406"/>
            <a:ext cx="1847248" cy="18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8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241</Words>
  <Application>Microsoft Office PowerPoint</Application>
  <PresentationFormat>Custom</PresentationFormat>
  <Paragraphs>38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Berlin Sans FB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HarperCollins Publishers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Gleeson, Ellen</dc:creator>
  <cp:lastModifiedBy>Head</cp:lastModifiedBy>
  <cp:revision>101</cp:revision>
  <dcterms:created xsi:type="dcterms:W3CDTF">2014-02-20T13:45:05Z</dcterms:created>
  <dcterms:modified xsi:type="dcterms:W3CDTF">2021-08-18T10:34:20Z</dcterms:modified>
</cp:coreProperties>
</file>